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sldIdLst>
    <p:sldId id="256" r:id="rId2"/>
    <p:sldId id="272" r:id="rId3"/>
    <p:sldId id="269" r:id="rId4"/>
    <p:sldId id="262" r:id="rId5"/>
    <p:sldId id="266" r:id="rId6"/>
    <p:sldId id="260" r:id="rId7"/>
    <p:sldId id="263" r:id="rId8"/>
    <p:sldId id="267" r:id="rId9"/>
    <p:sldId id="261" r:id="rId10"/>
    <p:sldId id="264" r:id="rId11"/>
    <p:sldId id="26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0" autoAdjust="0"/>
    <p:restoredTop sz="86395"/>
  </p:normalViewPr>
  <p:slideViewPr>
    <p:cSldViewPr snapToGrid="0">
      <p:cViewPr varScale="1">
        <p:scale>
          <a:sx n="98" d="100"/>
          <a:sy n="98" d="100"/>
        </p:scale>
        <p:origin x="3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F4FB-3839-9547-A813-D65FE6EB0B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F7EE-E644-EC4C-A304-704F8260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7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9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0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2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4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4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6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3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5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0"/>
            <a:ext cx="9144000" cy="6274676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cap="none" spc="-150" baseline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48D2CC6-63C9-B949-B00F-37973F56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87" y="5434803"/>
            <a:ext cx="1524000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0"/>
            <a:ext cx="9144000" cy="6274676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cap="none" spc="-150" baseline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48D2CC6-63C9-B949-B00F-37973F566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87" y="5434803"/>
            <a:ext cx="1524000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6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0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1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January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January 24,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520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7" r:id="rId2"/>
    <p:sldLayoutId id="2147483682" r:id="rId3"/>
    <p:sldLayoutId id="2147483683" r:id="rId4"/>
    <p:sldLayoutId id="2147483684" r:id="rId5"/>
    <p:sldLayoutId id="2147483685" r:id="rId6"/>
    <p:sldLayoutId id="2147483679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cbook pro displaying group of people">
            <a:extLst>
              <a:ext uri="{FF2B5EF4-FFF2-40B4-BE49-F238E27FC236}">
                <a16:creationId xmlns:a16="http://schemas.microsoft.com/office/drawing/2014/main" id="{745E6792-637F-4601-94AF-EFE8412A1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-2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E2357-3D13-44A7-B5EC-E829A475E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54" y="252424"/>
            <a:ext cx="3386915" cy="3770936"/>
          </a:xfrm>
        </p:spPr>
        <p:txBody>
          <a:bodyPr anchor="t">
            <a:noAutofit/>
          </a:bodyPr>
          <a:lstStyle/>
          <a:p>
            <a:pPr algn="l"/>
            <a:endParaRPr lang="en-GB" sz="8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24AE0-FF56-41A8-BA4E-F3EF3359C0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6955" y="6012578"/>
            <a:ext cx="3409071" cy="566664"/>
          </a:xfrm>
        </p:spPr>
        <p:txBody>
          <a:bodyPr anchor="t">
            <a:normAutofit/>
          </a:bodyPr>
          <a:lstStyle/>
          <a:p>
            <a:endParaRPr lang="en-GB" sz="2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488510-F694-487C-94E9-77E9B07BC9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1000"/>
                    </a14:imgEffect>
                    <a14:imgEffect>
                      <a14:colorTemperature colorTemp="5104"/>
                    </a14:imgEffect>
                    <a14:imgEffect>
                      <a14:saturation sat="310000"/>
                    </a14:imgEffect>
                    <a14:imgEffect>
                      <a14:brightnessContrast bright="32000" contras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708">
            <a:off x="10812461" y="3584350"/>
            <a:ext cx="1167703" cy="694800"/>
          </a:xfrm>
          <a:prstGeom prst="rect">
            <a:avLst/>
          </a:prstGeom>
          <a:effectLst>
            <a:outerShdw dist="50800" sx="1000" sy="1000" algn="ctr" rotWithShape="0">
              <a:srgbClr val="000000">
                <a:alpha val="43137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890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0"/>
    </mc:Choice>
    <mc:Fallback xmlns="">
      <p:transition advTm="2630"/>
    </mc:Fallback>
  </mc:AlternateContent>
  <p:extLst>
    <p:ext uri="{E180D4A7-C9FB-4DFB-919C-405C955672EB}">
      <p14:showEvtLst xmlns:p14="http://schemas.microsoft.com/office/powerpoint/2010/main">
        <p14:playEvt time="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AD5E-111E-BD44-8A2C-3BE98E5A3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Yes, God is here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 try to share,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weave us together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mutual care,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10"/>
    </mc:Choice>
    <mc:Fallback xmlns="">
      <p:transition advTm="46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6BCD-CB81-AA4C-9A91-E956807FE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make us strong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problems out there,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so, boom, boom, boom! </a:t>
            </a:r>
          </a:p>
        </p:txBody>
      </p:sp>
    </p:spTree>
    <p:extLst>
      <p:ext uri="{BB962C8B-B14F-4D97-AF65-F5344CB8AC3E}">
        <p14:creationId xmlns:p14="http://schemas.microsoft.com/office/powerpoint/2010/main" val="37471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10"/>
    </mc:Choice>
    <mc:Fallback xmlns="">
      <p:transition advTm="54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418D1-1B98-534F-A839-CBB32986C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61"/>
    </mc:Choice>
    <mc:Fallback xmlns="">
      <p:transition advTm="39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cbook pro displaying group of people">
            <a:extLst>
              <a:ext uri="{FF2B5EF4-FFF2-40B4-BE49-F238E27FC236}">
                <a16:creationId xmlns:a16="http://schemas.microsoft.com/office/drawing/2014/main" id="{745E6792-637F-4601-94AF-EFE8412A1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-2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E2357-3D13-44A7-B5EC-E829A475E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54" y="252424"/>
            <a:ext cx="3409071" cy="3770936"/>
          </a:xfrm>
        </p:spPr>
        <p:txBody>
          <a:bodyPr anchor="t">
            <a:noAutofit/>
          </a:bodyPr>
          <a:lstStyle/>
          <a:p>
            <a:pPr algn="l"/>
            <a:r>
              <a:rPr lang="en-GB" sz="8800" spc="-150" dirty="0">
                <a:solidFill>
                  <a:schemeClr val="bg1"/>
                </a:solidFill>
              </a:rPr>
              <a:t>Zoom,</a:t>
            </a:r>
            <a:br>
              <a:rPr lang="en-GB" sz="8800" spc="-150" dirty="0">
                <a:solidFill>
                  <a:schemeClr val="bg1"/>
                </a:solidFill>
              </a:rPr>
            </a:br>
            <a:r>
              <a:rPr lang="en-GB" sz="8800" dirty="0"/>
              <a:t>Z</a:t>
            </a:r>
            <a:r>
              <a:rPr lang="en-GB" sz="8800" spc="-150" dirty="0">
                <a:solidFill>
                  <a:schemeClr val="bg1"/>
                </a:solidFill>
              </a:rPr>
              <a:t>oom, </a:t>
            </a:r>
            <a:br>
              <a:rPr lang="en-GB" sz="8800" spc="-150" dirty="0">
                <a:solidFill>
                  <a:schemeClr val="bg1"/>
                </a:solidFill>
              </a:rPr>
            </a:br>
            <a:r>
              <a:rPr lang="en-GB" sz="8800" dirty="0"/>
              <a:t>Z</a:t>
            </a:r>
            <a:r>
              <a:rPr lang="en-GB" sz="8800" spc="-150" dirty="0">
                <a:solidFill>
                  <a:schemeClr val="bg1"/>
                </a:solidFill>
              </a:rPr>
              <a:t>oom!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24AE0-FF56-41A8-BA4E-F3EF3359C0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6955" y="6012578"/>
            <a:ext cx="3409071" cy="566664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400" b="1" spc="-15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488510-F694-487C-94E9-77E9B07BC9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1000"/>
                    </a14:imgEffect>
                    <a14:imgEffect>
                      <a14:colorTemperature colorTemp="5104"/>
                    </a14:imgEffect>
                    <a14:imgEffect>
                      <a14:saturation sat="310000"/>
                    </a14:imgEffect>
                    <a14:imgEffect>
                      <a14:brightnessContrast bright="32000" contras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708">
            <a:off x="10812461" y="3584350"/>
            <a:ext cx="1167703" cy="694800"/>
          </a:xfrm>
          <a:prstGeom prst="rect">
            <a:avLst/>
          </a:prstGeom>
          <a:effectLst>
            <a:outerShdw dist="50800" sx="1000" sy="1000" algn="ctr" rotWithShape="0">
              <a:srgbClr val="000000">
                <a:alpha val="43137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984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56"/>
    </mc:Choice>
    <mc:Fallback xmlns="">
      <p:transition advTm="23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7210-8331-714C-97F6-8B817F926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</a:t>
            </a:r>
            <a:r>
              <a:rPr lang="en-GB" dirty="0">
                <a:ea typeface="Calibri" panose="020F0502020204030204" pitchFamily="34" charset="0"/>
              </a:rPr>
              <a:t>Z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</a:t>
            </a:r>
            <a:r>
              <a:rPr lang="en-GB" dirty="0">
                <a:ea typeface="Calibri" panose="020F0502020204030204" pitchFamily="34" charset="0"/>
              </a:rPr>
              <a:t>Z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98"/>
    </mc:Choice>
    <mc:Fallback xmlns="">
      <p:transition advTm="87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D835-AE4F-6640-A533-648961BD3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may be scattered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home by home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some of us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even live alone,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7"/>
    </mc:Choice>
    <mc:Fallback xmlns="">
      <p:transition advTm="49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2ECB-F3A0-0843-9758-EB5117E2F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God will gather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all into one,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Zoom, Zoom, Zoom!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22"/>
    </mc:Choice>
    <mc:Fallback xmlns="">
      <p:transition advTm="60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B6C1-ACA0-EB44-9A8C-0A5E6E288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</a:t>
            </a:r>
            <a:r>
              <a:rPr lang="en-GB" dirty="0">
                <a:ea typeface="Calibri" panose="020F0502020204030204" pitchFamily="34" charset="0"/>
              </a:rPr>
              <a:t>Z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Zoom</a:t>
            </a:r>
            <a:r>
              <a:rPr lang="en-GB" dirty="0">
                <a:ea typeface="Calibri" panose="020F0502020204030204" pitchFamily="34" charset="0"/>
              </a:rPr>
              <a:t>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don’t assume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15"/>
    </mc:Choice>
    <mc:Fallback xmlns="">
      <p:transition advTm="93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44B5-C5BD-5B4A-BE5C-8F09DA3E2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only those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can get on screen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reached by the God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loves us, unseen,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11"/>
    </mc:Choice>
    <mc:Fallback xmlns="">
      <p:transition advTm="49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D0DB-2045-594D-8BEB-68D1BB6DE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let’s pray for all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 now join and sing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Zoom, Zoom, Zoom!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71"/>
    </mc:Choice>
    <mc:Fallback xmlns="">
      <p:transition advTm="62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AE3D-C2B9-3349-AA79-1002D3CF3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Zoom</a:t>
            </a:r>
            <a:r>
              <a:rPr lang="en-GB" dirty="0">
                <a:ea typeface="Calibri" panose="020F0502020204030204" pitchFamily="34" charset="0"/>
              </a:rPr>
              <a:t>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Zoom</a:t>
            </a:r>
            <a:r>
              <a:rPr lang="en-GB" dirty="0">
                <a:ea typeface="Calibri" panose="020F0502020204030204" pitchFamily="34" charset="0"/>
              </a:rPr>
              <a:t>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the loom.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62"/>
    </mc:Choice>
    <mc:Fallback xmlns="">
      <p:transition advTm="9362"/>
    </mc:Fallback>
  </mc:AlternateContent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217</Words>
  <Application>Microsoft Office PowerPoint</Application>
  <PresentationFormat>Widescreen</PresentationFormat>
  <Paragraphs>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GradientRiseVTI</vt:lpstr>
      <vt:lpstr>PowerPoint Presentation</vt:lpstr>
      <vt:lpstr>Zoom, Zoom,  Zoom!</vt:lpstr>
      <vt:lpstr>Zoom, Zoom, Zoom! Zoom, Zoom, Zoom! God’s in the room, God’s in the room.</vt:lpstr>
      <vt:lpstr>We may be scattered out home by home and some of us may even live alone, </vt:lpstr>
      <vt:lpstr>but God will gather us all into one, by Zoom, Zoom, Zoom!</vt:lpstr>
      <vt:lpstr>Zoom, Zoom, Zoom! Zoom, Zoom, Zoom! God’s in the room, just don’t assume</vt:lpstr>
      <vt:lpstr>that only those who can get on screen are reached by the God who loves us, unseen,</vt:lpstr>
      <vt:lpstr>let’s pray for all as we now join and sing by Zoom, Zoom, Zoom!</vt:lpstr>
      <vt:lpstr>Zoom, Zoom, Zoom! Zoom, Zoom, Zoom! God’s in the room, working the loom.</vt:lpstr>
      <vt:lpstr>Yes, God is here as we try to share, to weave us together in mutual care,</vt:lpstr>
      <vt:lpstr>to make us strong for the problems out there, so, boom, boom, boom!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zoom zoom</dc:title>
  <dc:creator>Andy Jackson</dc:creator>
  <cp:lastModifiedBy>Catherine Kelliher</cp:lastModifiedBy>
  <cp:revision>17</cp:revision>
  <dcterms:created xsi:type="dcterms:W3CDTF">2021-05-16T14:58:24Z</dcterms:created>
  <dcterms:modified xsi:type="dcterms:W3CDTF">2022-01-24T15:36:58Z</dcterms:modified>
</cp:coreProperties>
</file>