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76" r:id="rId5"/>
    <p:sldId id="268" r:id="rId6"/>
    <p:sldId id="269" r:id="rId7"/>
    <p:sldId id="270" r:id="rId8"/>
    <p:sldId id="280" r:id="rId9"/>
    <p:sldId id="281" r:id="rId10"/>
    <p:sldId id="272" r:id="rId11"/>
    <p:sldId id="273" r:id="rId12"/>
    <p:sldId id="282" r:id="rId13"/>
    <p:sldId id="283" r:id="rId14"/>
    <p:sldId id="274" r:id="rId15"/>
    <p:sldId id="275" r:id="rId16"/>
    <p:sldId id="284" r:id="rId17"/>
    <p:sldId id="28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95"/>
  </p:normalViewPr>
  <p:slideViewPr>
    <p:cSldViewPr snapToGrid="0">
      <p:cViewPr varScale="1">
        <p:scale>
          <a:sx n="98" d="100"/>
          <a:sy n="98" d="100"/>
        </p:scale>
        <p:origin x="276" y="72"/>
      </p:cViewPr>
      <p:guideLst/>
    </p:cSldViewPr>
  </p:slideViewPr>
  <p:outlineViewPr>
    <p:cViewPr>
      <p:scale>
        <a:sx n="33" d="100"/>
        <a:sy n="33" d="100"/>
      </p:scale>
      <p:origin x="0" y="-20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799C-C716-2E44-B521-DA1AF974859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3055-7932-6B48-A48F-17C32CD37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8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4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3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4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8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4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9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62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3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5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26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5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2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1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3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7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5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EC3-2B96-4512-A10B-3508DD71A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959115"/>
            <a:ext cx="10227734" cy="4939770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 b="1" spc="-15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006168-1A46-B949-9548-E6815BA423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26189"/>
            <a:ext cx="1900478" cy="1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A378-66AE-423E-9843-89038532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2A854-FCB1-4108-ABBA-36DF6487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6206C-3E0D-4E15-B380-A9875B64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0C40F-62DB-4156-BFF5-0D04EDDD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B225F-E9A5-4EFA-8107-BCBA3BE1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998D-2F37-4472-809E-8F6CFA7C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162-CB9A-4116-B846-FA831558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1BAA4-659C-4AB4-A96F-56BB753ED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14649-1E29-42F1-8B35-F613565B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DBF1-0AFD-4DCE-82A1-9990528F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3FC0-32A3-435A-8D38-2958B7A8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D03E5-EFD2-46BF-8F38-C827AB581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2F3A4-3664-4163-BFC4-2E1036CF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31D0-20E5-4E86-88CD-54C4EE7C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523A-2D50-4CA2-8071-2C09B51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DCCB-EA94-478B-85D2-78DAB6B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1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EC3-2B96-4512-A10B-3508DD71A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959115"/>
            <a:ext cx="10227734" cy="4939770"/>
          </a:xfrm>
        </p:spPr>
        <p:txBody>
          <a:bodyPr anchor="ctr" anchorCtr="0">
            <a:normAutofit/>
          </a:bodyPr>
          <a:lstStyle>
            <a:lvl1pPr algn="l">
              <a:defRPr sz="4800" b="1" spc="-15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006168-1A46-B949-9548-E6815BA42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26189"/>
            <a:ext cx="1900478" cy="1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D68D-6D96-4701-B787-93223705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1C75-7158-49A2-AC1C-50108D80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884A-724A-48F4-8ED3-D4295551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0068-6424-4C7C-8B8B-61DB3DAB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D520-F06F-4FEA-9F94-DC1F8678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6CC-229A-43E3-8FD0-1930522A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47BF-29BD-4887-880E-63076B32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7C04-1BF8-4829-9B9F-D9CC48D0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178E-BF33-4092-9C99-7ABC44F1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E9C8-1098-40D7-B894-90B508A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2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F6D6-481C-4123-A12A-24954356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4231-4A51-4687-8FFF-59AD9634C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3B017-09C7-4B54-8BF9-B580DA637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28127-986B-488A-8F0E-AD235AB4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153C7-898D-41D2-8304-DF43DE9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C8812-47FC-425D-BB55-1F1F29CC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52B5-9986-4901-B048-89EE0C2E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37403-C1D5-42A0-8925-2C0972E9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9F8A1-6EA6-4A36-8EF3-DF68CDCF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D9949-A2F6-4B93-B4A9-68268F48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5EC28-2EE3-4018-8670-E7542503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78F06-9E2D-4A74-98CA-4DBB8603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91C50-ABD1-4B2C-A4FA-BBABCF6F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209C4-F494-4C56-8034-6FC72BAF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14D7-D071-4D1E-84A1-081F931B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11D17-BC19-407C-8098-9B6B3102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0429A-E3E2-452C-B85D-A2C979A9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5E32-2508-4B45-ABA5-95FDB3B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1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8941E-3AF4-4E2C-A8AC-64B63F67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9D33B-8946-4D09-A102-3D3A0B74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27B76-A535-49F2-B406-3221367C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A33F-958B-468F-A562-03DAB6FF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779D-E3EE-43C0-A071-ABF56938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69785-6FEB-4AB8-9FE8-4C176F79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07FB-275C-4966-9686-DF17A66A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E0D7-C19E-4BD8-A80C-1EFAAE10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CBE3-820E-4D7E-9371-58FD9B9B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7AE78-AC32-43D4-BFC1-9F5A4878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C2DB7-3EB5-4C21-9F21-0427FDD7E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818D-68B6-4EF1-B6B4-ED647D2D5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86FD-3445-4E0E-9541-74B7DE3FE79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32DC-DFAA-4E35-8CA1-3B2748E4E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4AB5-0610-4EC3-98B8-D3C80DC1A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1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097232-C47B-4A19-AE2D-78616651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238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5C7F3-AA20-4F7B-8C06-CC5B0534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262" y="4892050"/>
            <a:ext cx="5747050" cy="1965950"/>
          </a:xfrm>
        </p:spPr>
        <p:txBody>
          <a:bodyPr anchor="ctr">
            <a:normAutofit/>
          </a:bodyPr>
          <a:lstStyle/>
          <a:p>
            <a:pPr algn="l"/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pain and </a:t>
            </a:r>
            <a:b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D823-E5D7-4FE3-BDDA-E3C2643E61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58199" y="5269571"/>
            <a:ext cx="3530593" cy="1414217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Tune: To God be the glory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James Allan/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CDC315-385D-4CF9-9F51-511DEEBC5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8" y="5269571"/>
            <a:ext cx="1650762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E180D4A7-C9FB-4DFB-919C-405C955672EB}">
      <p14:showEvtLst xmlns:p14="http://schemas.microsoft.com/office/powerpoint/2010/main">
        <p14:playEvt time="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7DCC-A377-5746-9C50-5FCC71CDB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Britain</a:t>
            </a:r>
            <a:r>
              <a:rPr lang="en-GB" baseline="0" dirty="0"/>
              <a:t> we cannot</a:t>
            </a:r>
            <a:br>
              <a:rPr lang="en-GB" baseline="0" dirty="0"/>
            </a:br>
            <a:r>
              <a:rPr lang="en-GB" dirty="0"/>
              <a:t>just stand back and stare,</a:t>
            </a:r>
            <a:br>
              <a:rPr lang="en-GB" dirty="0"/>
            </a:br>
            <a:r>
              <a:rPr lang="en-GB" dirty="0"/>
              <a:t>our own story’s left us</a:t>
            </a:r>
            <a:br>
              <a:rPr lang="en-GB" dirty="0"/>
            </a:br>
            <a:r>
              <a:rPr lang="en-GB" dirty="0"/>
              <a:t>deep evils we share;</a:t>
            </a:r>
          </a:p>
        </p:txBody>
      </p:sp>
    </p:spTree>
    <p:extLst>
      <p:ext uri="{BB962C8B-B14F-4D97-AF65-F5344CB8AC3E}">
        <p14:creationId xmlns:p14="http://schemas.microsoft.com/office/powerpoint/2010/main" val="62558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985C-5652-8E44-9757-B4ADDCE1B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through Windrush, through Empire,</a:t>
            </a:r>
            <a:br>
              <a:rPr lang="en-GB" dirty="0"/>
            </a:br>
            <a:r>
              <a:rPr lang="en-GB" dirty="0"/>
              <a:t>slave-thinking stayed strong;</a:t>
            </a:r>
            <a:br>
              <a:rPr lang="en-GB" dirty="0"/>
            </a:br>
            <a:r>
              <a:rPr lang="en-GB" dirty="0"/>
              <a:t>let’s pledge to the struggle</a:t>
            </a:r>
            <a:br>
              <a:rPr lang="en-GB" dirty="0"/>
            </a:br>
            <a:r>
              <a:rPr lang="en-GB" dirty="0"/>
              <a:t>to root out this wrong. </a:t>
            </a:r>
          </a:p>
        </p:txBody>
      </p:sp>
    </p:spTree>
    <p:extLst>
      <p:ext uri="{BB962C8B-B14F-4D97-AF65-F5344CB8AC3E}">
        <p14:creationId xmlns:p14="http://schemas.microsoft.com/office/powerpoint/2010/main" val="245862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72944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29886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294C-DD3F-8247-B409-97F5AE8B7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black people killed</a:t>
            </a:r>
            <a:br>
              <a:rPr lang="en-GB" dirty="0"/>
            </a:br>
            <a:r>
              <a:rPr lang="en-GB" dirty="0"/>
              <a:t>or life-blighted or used, </a:t>
            </a:r>
            <a:br>
              <a:rPr lang="en-GB" dirty="0"/>
            </a:br>
            <a:r>
              <a:rPr lang="en-GB" dirty="0"/>
              <a:t>let’s pray, but let’s work</a:t>
            </a:r>
            <a:br>
              <a:rPr lang="en-GB" dirty="0"/>
            </a:br>
            <a:r>
              <a:rPr lang="en-GB" dirty="0"/>
              <a:t>to end all this abuse.</a:t>
            </a:r>
          </a:p>
        </p:txBody>
      </p:sp>
    </p:spTree>
    <p:extLst>
      <p:ext uri="{BB962C8B-B14F-4D97-AF65-F5344CB8AC3E}">
        <p14:creationId xmlns:p14="http://schemas.microsoft.com/office/powerpoint/2010/main" val="382350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8293-D069-CB47-A1A7-B69F0286E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all are diminished</a:t>
            </a:r>
            <a:br>
              <a:rPr lang="en-GB" dirty="0"/>
            </a:br>
            <a:r>
              <a:rPr lang="en-GB" dirty="0"/>
              <a:t>whilst some are denied</a:t>
            </a:r>
            <a:br>
              <a:rPr lang="en-GB" dirty="0"/>
            </a:br>
            <a:r>
              <a:rPr lang="en-GB" dirty="0"/>
              <a:t>the freedom, the justice</a:t>
            </a:r>
            <a:br>
              <a:rPr lang="en-GB" dirty="0"/>
            </a:br>
            <a:r>
              <a:rPr lang="en-GB" dirty="0"/>
              <a:t>for which our hearts cried.</a:t>
            </a:r>
          </a:p>
        </p:txBody>
      </p:sp>
    </p:spTree>
    <p:extLst>
      <p:ext uri="{BB962C8B-B14F-4D97-AF65-F5344CB8AC3E}">
        <p14:creationId xmlns:p14="http://schemas.microsoft.com/office/powerpoint/2010/main" val="419503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324300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0954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4BA4-4EF5-B943-8BD4-D78BFFCA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5201588"/>
            <a:ext cx="10227734" cy="143181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  <a:t>For George Floyd. A first response to the shocking news of this public death. </a:t>
            </a:r>
            <a:b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</a:br>
            <a: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  <a:t>– John Campbell, 31 May 2020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78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CDD-1000-D047-890F-2EE88E53F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kern="1200" spc="-150" dirty="0">
              <a:solidFill>
                <a:schemeClr val="bg1"/>
              </a:solidFill>
              <a:effectLst/>
              <a:highlight>
                <a:srgbClr val="808080"/>
              </a:highlight>
            </a:endParaRP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7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58E5B-363B-264F-8C25-F392F4B21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pain and the outrage</a:t>
            </a:r>
            <a:br>
              <a:rPr lang="en-GB" dirty="0"/>
            </a:br>
            <a:r>
              <a:rPr lang="en-GB" dirty="0"/>
              <a:t>are strong, fresh and true:</a:t>
            </a:r>
            <a:br>
              <a:rPr lang="en-GB" dirty="0"/>
            </a:br>
            <a:r>
              <a:rPr lang="en-GB" dirty="0"/>
              <a:t>once more, in broad daylight, </a:t>
            </a:r>
            <a:br>
              <a:rPr lang="en-GB" dirty="0"/>
            </a:br>
            <a:r>
              <a:rPr lang="en-GB" dirty="0"/>
              <a:t>injustice showed through.</a:t>
            </a:r>
          </a:p>
        </p:txBody>
      </p:sp>
    </p:spTree>
    <p:extLst>
      <p:ext uri="{BB962C8B-B14F-4D97-AF65-F5344CB8AC3E}">
        <p14:creationId xmlns:p14="http://schemas.microsoft.com/office/powerpoint/2010/main" val="97407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8775-3C60-8040-9F97-3C5A8CF59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more, law enforcement</a:t>
            </a:r>
            <a:br>
              <a:rPr lang="en-GB" dirty="0"/>
            </a:br>
            <a:r>
              <a:rPr lang="en-GB" dirty="0"/>
              <a:t>was so far from fair:</a:t>
            </a:r>
            <a:br>
              <a:rPr lang="en-GB" dirty="0"/>
            </a:br>
            <a:r>
              <a:rPr lang="en-GB" dirty="0"/>
              <a:t>it shrieked the deep secrets</a:t>
            </a:r>
            <a:br>
              <a:rPr lang="en-GB" dirty="0"/>
            </a:br>
            <a:r>
              <a:rPr lang="en-GB" dirty="0"/>
              <a:t>of wrongs always there.</a:t>
            </a:r>
          </a:p>
        </p:txBody>
      </p:sp>
    </p:spTree>
    <p:extLst>
      <p:ext uri="{BB962C8B-B14F-4D97-AF65-F5344CB8AC3E}">
        <p14:creationId xmlns:p14="http://schemas.microsoft.com/office/powerpoint/2010/main" val="95050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20848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4838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B42-1766-7C4B-8C80-99732E9A2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America knows</a:t>
            </a:r>
            <a:br>
              <a:rPr lang="en-GB" dirty="0"/>
            </a:br>
            <a:r>
              <a:rPr lang="en-GB" dirty="0"/>
              <a:t>its original sins –</a:t>
            </a:r>
            <a:br>
              <a:rPr lang="en-GB" dirty="0"/>
            </a:br>
            <a:r>
              <a:rPr lang="en-GB" dirty="0"/>
              <a:t>the evil of </a:t>
            </a:r>
            <a:r>
              <a:rPr lang="en-GB" dirty="0" err="1"/>
              <a:t>slav’ry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the mindset it brings;</a:t>
            </a:r>
          </a:p>
        </p:txBody>
      </p:sp>
    </p:spTree>
    <p:extLst>
      <p:ext uri="{BB962C8B-B14F-4D97-AF65-F5344CB8AC3E}">
        <p14:creationId xmlns:p14="http://schemas.microsoft.com/office/powerpoint/2010/main" val="192800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5DD5-8A2A-474E-94B0-316081095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 </a:t>
            </a:r>
            <a:r>
              <a:rPr lang="en-GB" dirty="0" err="1"/>
              <a:t>slav’ry</a:t>
            </a:r>
            <a:r>
              <a:rPr lang="en-GB" dirty="0"/>
              <a:t> itself</a:t>
            </a:r>
            <a:br>
              <a:rPr lang="en-GB" dirty="0"/>
            </a:br>
            <a:r>
              <a:rPr lang="en-GB" dirty="0"/>
              <a:t>was dislodged long ago,</a:t>
            </a:r>
            <a:br>
              <a:rPr lang="en-GB" dirty="0"/>
            </a:br>
            <a:r>
              <a:rPr lang="en-GB" dirty="0"/>
              <a:t>its poisons still poison</a:t>
            </a:r>
            <a:br>
              <a:rPr lang="en-GB" dirty="0"/>
            </a:br>
            <a:r>
              <a:rPr lang="en-GB" dirty="0"/>
              <a:t>the world that we know. </a:t>
            </a:r>
          </a:p>
        </p:txBody>
      </p:sp>
    </p:spTree>
    <p:extLst>
      <p:ext uri="{BB962C8B-B14F-4D97-AF65-F5344CB8AC3E}">
        <p14:creationId xmlns:p14="http://schemas.microsoft.com/office/powerpoint/2010/main" val="16656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320981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10962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465</Words>
  <Application>Microsoft Office PowerPoint</Application>
  <PresentationFormat>Widescreen</PresentationFormat>
  <Paragraphs>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pain and  the outrage</vt:lpstr>
      <vt:lpstr>The pain and the outrage are strong, fresh and true: once more, in broad daylight,  injustice showed through.</vt:lpstr>
      <vt:lpstr>Once more, law enforcement was so far from fair: it shrieked the deep secrets of wrongs always there.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America knows its original sins – the evil of slav’ry, the mindset it brings;</vt:lpstr>
      <vt:lpstr>though slav’ry itself was dislodged long ago, its poisons still poison the world that we know. 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In Britain we cannot just stand back and stare, our own story’s left us deep evils we share;</vt:lpstr>
      <vt:lpstr>through Windrush, through Empire, slave-thinking stayed strong; let’s pledge to the struggle to root out this wrong. 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For black people killed or life-blighted or used,  let’s pray, but let’s work to end all this abuse.</vt:lpstr>
      <vt:lpstr>We all are diminished whilst some are denied the freedom, the justice for which our hearts cried.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For George Floyd. A first response to the shocking news of this public death.  – John Campbell, 31 May 2020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pain and  the outrage</dc:title>
  <dc:creator>Andy Jackson</dc:creator>
  <cp:lastModifiedBy>Catherine Kelliher</cp:lastModifiedBy>
  <cp:revision>14</cp:revision>
  <dcterms:created xsi:type="dcterms:W3CDTF">2021-05-16T16:41:13Z</dcterms:created>
  <dcterms:modified xsi:type="dcterms:W3CDTF">2022-01-24T15:35:23Z</dcterms:modified>
</cp:coreProperties>
</file>