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5" autoAdjust="0"/>
    <p:restoredTop sz="86395"/>
  </p:normalViewPr>
  <p:slideViewPr>
    <p:cSldViewPr snapToGrid="0">
      <p:cViewPr varScale="1">
        <p:scale>
          <a:sx n="98" d="100"/>
          <a:sy n="98" d="100"/>
        </p:scale>
        <p:origin x="474" y="90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DE38-C7D9-A84A-8CFA-DB8D244D5F49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F31E-AE76-9247-962F-D3D81980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8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1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1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9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0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8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3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2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7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7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80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1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3E75CE-A2A2-374B-BE00-E47D55D2D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50" y="5334312"/>
            <a:ext cx="1753115" cy="13812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E6750E-87F9-C547-B21F-3B81554D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38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3E75CE-A2A2-374B-BE00-E47D55D2D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50" y="5334312"/>
            <a:ext cx="1753115" cy="13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7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5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5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4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2FD24999-7CDD-5A46-AD84-58DC6B20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948"/>
            <a:ext cx="10515600" cy="609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6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6" r:id="rId2"/>
    <p:sldLayoutId id="2147483721" r:id="rId3"/>
    <p:sldLayoutId id="2147483722" r:id="rId4"/>
    <p:sldLayoutId id="2147483723" r:id="rId5"/>
    <p:sldLayoutId id="2147483724" r:id="rId6"/>
    <p:sldLayoutId id="2147483718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-150">
          <a:solidFill>
            <a:schemeClr val="bg1"/>
          </a:solidFill>
          <a:highlight>
            <a:srgbClr val="808000"/>
          </a:highligh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B347-B8D6-4ABD-BE27-46A0A63E0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r>
              <a:rPr lang="en-GB" sz="8000" b="1" spc="-150" dirty="0"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‘owner’</a:t>
            </a:r>
            <a:br>
              <a:rPr lang="en-GB" sz="8000" b="1" spc="-150" dirty="0"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0" b="1" spc="-150" dirty="0"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the fig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A7F12-02E9-490A-95CD-8849080C54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28813"/>
            <a:ext cx="9677400" cy="4252912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en-GB" b="1" spc="-150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Lyrics: John Campbell</a:t>
            </a:r>
            <a:br>
              <a:rPr lang="en-GB" b="1" spc="-150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spc="-150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Image: James </a:t>
            </a:r>
            <a:r>
              <a:rPr lang="en-GB" b="1" spc="-150" dirty="0" err="1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Eades</a:t>
            </a:r>
            <a:r>
              <a:rPr lang="en-GB" b="1" spc="-150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b="1" spc="-150" dirty="0" err="1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b="1" spc="-150" dirty="0">
              <a:solidFill>
                <a:schemeClr val="bg1"/>
              </a:solidFill>
              <a:highlight>
                <a:srgbClr val="8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48633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9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4070-FB78-7149-8A83-B0FDE5321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03883"/>
            <a:ext cx="10515600" cy="5880862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  <a:t>In Luke 13:6-9, we saw a powerful investigation of competing explanations of fruitlessness, that richly</a:t>
            </a:r>
            <a:b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</a:br>
            <a: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  <a:t>echoed modern-day attitudes to the black experience</a:t>
            </a:r>
            <a:b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</a:br>
            <a: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  <a:t>in the UK. Jesus does not go with the ‘owners’. </a:t>
            </a:r>
            <a:b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</a:br>
            <a: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  <a:t>– John Campbell, 16 June 2020</a:t>
            </a:r>
            <a:endParaRPr lang="en-GB" sz="3200" dirty="0"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090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5544-39DE-F549-A471-EBB1E30B79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/>
          <a:lstStyle/>
          <a:p>
            <a:endParaRPr lang="en-GB" dirty="0"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410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00EC-8C16-6145-BC76-C1E64628E3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highlight>
                  <a:srgbClr val="808000"/>
                </a:highlight>
              </a:rPr>
              <a:t>The ‘owner’ of the fig tree 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in Jesus’ fig tree tale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was clear the tree was useless,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no good to him at all. </a:t>
            </a:r>
          </a:p>
        </p:txBody>
      </p:sp>
    </p:spTree>
    <p:extLst>
      <p:ext uri="{BB962C8B-B14F-4D97-AF65-F5344CB8AC3E}">
        <p14:creationId xmlns:p14="http://schemas.microsoft.com/office/powerpoint/2010/main" val="114284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A660-4318-5F44-BE2F-BD93666D6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A fig tree that is fig-less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does not deserve its place: 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“Remove this monstrous failure.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It’s just a waste of space!” </a:t>
            </a:r>
          </a:p>
        </p:txBody>
      </p:sp>
    </p:spTree>
    <p:extLst>
      <p:ext uri="{BB962C8B-B14F-4D97-AF65-F5344CB8AC3E}">
        <p14:creationId xmlns:p14="http://schemas.microsoft.com/office/powerpoint/2010/main" val="42371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E265-9056-7C4B-AEDC-2E525E709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The </a:t>
            </a:r>
            <a:r>
              <a:rPr lang="en-GB" dirty="0" err="1">
                <a:highlight>
                  <a:srgbClr val="808000"/>
                </a:highlight>
              </a:rPr>
              <a:t>Gard’ner</a:t>
            </a:r>
            <a:r>
              <a:rPr lang="en-GB" dirty="0">
                <a:highlight>
                  <a:srgbClr val="808000"/>
                </a:highlight>
              </a:rPr>
              <a:t> in the story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then asked to call a halt: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what if this fig-less failure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was not the fig tree’s fault?</a:t>
            </a:r>
          </a:p>
        </p:txBody>
      </p:sp>
    </p:spTree>
    <p:extLst>
      <p:ext uri="{BB962C8B-B14F-4D97-AF65-F5344CB8AC3E}">
        <p14:creationId xmlns:p14="http://schemas.microsoft.com/office/powerpoint/2010/main" val="33454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76AD-E6B1-294D-AC66-48B5F3D32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He promised new resources,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new care, with new manure.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“Perhaps we failed the fig tree.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Let’s try to find a cure!” </a:t>
            </a:r>
          </a:p>
        </p:txBody>
      </p:sp>
    </p:spTree>
    <p:extLst>
      <p:ext uri="{BB962C8B-B14F-4D97-AF65-F5344CB8AC3E}">
        <p14:creationId xmlns:p14="http://schemas.microsoft.com/office/powerpoint/2010/main" val="399331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4D26-F33B-0A48-9655-79592FEDA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The story Jesus offers,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if we have ears to hear,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provides a heart-felt challenge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to things we may think clear. </a:t>
            </a:r>
          </a:p>
        </p:txBody>
      </p:sp>
    </p:spTree>
    <p:extLst>
      <p:ext uri="{BB962C8B-B14F-4D97-AF65-F5344CB8AC3E}">
        <p14:creationId xmlns:p14="http://schemas.microsoft.com/office/powerpoint/2010/main" val="386424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FCFB-1E89-2644-8CC5-9D2885B02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When we think like the ‘owner’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and blame, condemn, remove, 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we crush all hope of justice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and shut down truth and love. </a:t>
            </a:r>
          </a:p>
        </p:txBody>
      </p:sp>
    </p:spTree>
    <p:extLst>
      <p:ext uri="{BB962C8B-B14F-4D97-AF65-F5344CB8AC3E}">
        <p14:creationId xmlns:p14="http://schemas.microsoft.com/office/powerpoint/2010/main" val="22311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016E-3989-B543-B8B4-E19F28881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Today, we need this story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to help us think again,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when some are set for failure,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whilst others just condemn;</a:t>
            </a:r>
          </a:p>
        </p:txBody>
      </p:sp>
    </p:spTree>
    <p:extLst>
      <p:ext uri="{BB962C8B-B14F-4D97-AF65-F5344CB8AC3E}">
        <p14:creationId xmlns:p14="http://schemas.microsoft.com/office/powerpoint/2010/main" val="341050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B754-67B8-3741-8FC5-23412163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let’s reconstruct our nurture,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let’s give each fig their chance, 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let’s show all fig trees matter,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let fruitfulness advance! </a:t>
            </a:r>
          </a:p>
        </p:txBody>
      </p:sp>
    </p:spTree>
    <p:extLst>
      <p:ext uri="{BB962C8B-B14F-4D97-AF65-F5344CB8AC3E}">
        <p14:creationId xmlns:p14="http://schemas.microsoft.com/office/powerpoint/2010/main" val="11920117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304</Words>
  <Application>Microsoft Office PowerPoint</Application>
  <PresentationFormat>Widescreen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The Hand</vt:lpstr>
      <vt:lpstr>SketchyVTI</vt:lpstr>
      <vt:lpstr>The ‘owner’ of the fig tree</vt:lpstr>
      <vt:lpstr>The ‘owner’ of the fig tree  in Jesus’ fig tree tale was clear the tree was useless, no good to him at all. </vt:lpstr>
      <vt:lpstr>A fig tree that is fig-less does not deserve its place:  “Remove this monstrous failure. It’s just a waste of space!” </vt:lpstr>
      <vt:lpstr>The Gard’ner in the story then asked to call a halt: what if this fig-less failure was not the fig tree’s fault?</vt:lpstr>
      <vt:lpstr>He promised new resources, new care, with new manure. “Perhaps we failed the fig tree. Let’s try to find a cure!” </vt:lpstr>
      <vt:lpstr>The story Jesus offers, if we have ears to hear, provides a heart-felt challenge to things we may think clear. </vt:lpstr>
      <vt:lpstr>When we think like the ‘owner’ and blame, condemn, remove,  we crush all hope of justice and shut down truth and love. </vt:lpstr>
      <vt:lpstr>Today, we need this story to help us think again, when some are set for failure, whilst others just condemn;</vt:lpstr>
      <vt:lpstr>let’s reconstruct our nurture, let’s give each fig their chance,  let’s show all fig trees matter, let fruitfulness advance! </vt:lpstr>
      <vt:lpstr>In Luke 13:6-9, we saw a powerful investigation of competing explanations of fruitlessness, that richly echoed modern-day attitudes to the black experience in the UK. Jesus does not go with the ‘owners’.  – John Campbell, 16 June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owner of the fig tree</dc:title>
  <dc:creator>Andy Jackson</dc:creator>
  <cp:lastModifiedBy>Catherine Kelliher</cp:lastModifiedBy>
  <cp:revision>13</cp:revision>
  <dcterms:created xsi:type="dcterms:W3CDTF">2021-05-16T15:36:09Z</dcterms:created>
  <dcterms:modified xsi:type="dcterms:W3CDTF">2022-01-24T15:33:53Z</dcterms:modified>
</cp:coreProperties>
</file>