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80" autoAdjust="0"/>
    <p:restoredTop sz="86395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D2FD-2321-B542-B33B-6A68180231F1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9160-12C2-5140-B133-1EE648090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7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6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2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2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8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4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5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4864C95-53C8-B845-8495-F3771D93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698"/>
            <a:ext cx="10515600" cy="599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75DF-F488-4E7A-9BF8-100C76E1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91D5A-5625-4A7B-835D-339901E7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FE10C-54FA-4401-948C-B7ED375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0A6D-60F3-44EB-BD32-5C2B04A0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534D-037B-4EDD-A6A1-BB97D680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C60EA-F80E-4A72-A24F-2CE9B652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BC1B7-5DB8-4AEB-A0C6-DE2A3FBF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FFEA-1244-4C44-ACEB-100CFDF4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121A-E170-485E-9C1B-93DF4D6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E542-8D63-4082-96BC-C436833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8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B4FD-F7E3-4AB6-BC20-7BAE8D7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0023-14FF-4B1A-8409-E008A993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F071-8DA4-40C2-BD7A-D859AC7D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8566-81E7-4C60-95EC-96DE565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080E-3010-4AD1-BB6A-7D0CA27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EC95-07BE-4747-AADB-27211B17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D631-3069-434A-BDEC-B630A481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1C2F-F8DB-4EE2-A600-CF967D0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7C30-2F76-46E7-A6AD-CA989B1B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EC5C-78A1-4366-B6FF-AD3C6211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5E4C-F384-44C9-9CFD-639F9B78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5641-A318-4FB6-B6F2-FDF5B266F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9248E-302F-483C-816E-36F0FD2C3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EF7C1-1764-4A6A-89A4-F3804FA3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E5E57-9BA2-4E9C-916C-74D95F92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049D-738B-4044-BEC9-8FB3AD7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E1C2-EB9E-472E-BD71-A596DAFF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37A53-0079-4547-A982-4026202A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1D024-1BF4-4996-B63E-4926483C3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38-230A-428B-A67B-3D3A6B60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BAECF-F0A7-4E3C-AF60-D7F06453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93635-63D4-4719-BB81-DAF39EA4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A6541-145A-4014-9516-AB7C980F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1D478-7B11-462D-A350-ED51B52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617A-6972-4BF1-AD65-5BC72306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ED714-A412-40AC-A297-AB35EEDE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ED9B6-0DEC-4C7D-AE8F-E8BA08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4A4D-96F1-4F0A-9641-680CA6C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1E1C5-4CD8-4A7F-9A3A-559C8B73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00C7A-15D0-4133-B2AE-AB9530C3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433E-1CF7-486B-AC8F-5EF8F474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AC6B-66C2-4CBF-BAC4-0A8D3FE3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A421-83DC-407B-951D-0D53B6AC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44D52-EB90-4CB0-920F-7AC0741C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68833-8ACF-4E1B-819B-AB1F520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470D8-F767-477E-B527-7D216155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E72B5-C7EA-4715-B79F-FDCED0B8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F0F3-1457-43D2-AB49-9AFA5515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F910C-D60E-4810-96B5-3F6C0A443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1E05-89C4-4D8A-90B0-0B7944BF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0041-F7B4-4F8C-9C10-754C2AED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BF84-288B-405A-9230-8173C8FA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8C0C-7BD7-4743-8FA9-4C971DDF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7BB72-9EDC-4955-9A8A-EA7680DB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698"/>
            <a:ext cx="10515600" cy="599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1AA5E1A-E412-D741-BA7B-F24DAEEA49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23" y="5330497"/>
            <a:ext cx="1765472" cy="13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bg1"/>
          </a:solidFill>
          <a:highlight>
            <a:srgbClr val="00008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C8AC-FF86-9348-AA03-C96229F6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429697"/>
            <a:ext cx="11524342" cy="5998605"/>
          </a:xfrm>
        </p:spPr>
        <p:txBody>
          <a:bodyPr anchor="t" anchorCtr="0">
            <a:normAutofit/>
          </a:bodyPr>
          <a:lstStyle/>
          <a:p>
            <a:pPr algn="ctr"/>
            <a:r>
              <a:rPr lang="en-GB" sz="6600" dirty="0">
                <a:latin typeface="Arial Black" panose="020B0604020202020204" pitchFamily="34" charset="0"/>
                <a:cs typeface="Arial Black" panose="020B0604020202020204" pitchFamily="34" charset="0"/>
              </a:rPr>
              <a:t>Great Giver of Courage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C44CE4-A096-2543-B25C-AB02D880B2E9}"/>
              </a:ext>
            </a:extLst>
          </p:cNvPr>
          <p:cNvSpPr/>
          <p:nvPr/>
        </p:nvSpPr>
        <p:spPr>
          <a:xfrm>
            <a:off x="232229" y="5863872"/>
            <a:ext cx="11727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Lyrics: John Campbell </a:t>
            </a:r>
            <a:b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Image: </a:t>
            </a: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Ricardo Gomez Angel/Unsplash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6129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EDDC5-9C63-F247-AC9A-11770689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kern="120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  <a:t>A song for Pentecost in challenging times. </a:t>
            </a:r>
            <a:br>
              <a:rPr lang="en-GB" sz="3200" b="1" i="1" kern="120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</a:br>
            <a:r>
              <a:rPr lang="en-GB" sz="3200" b="1" i="1" kern="120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  <a:t>–John Campbell, May 2020</a:t>
            </a:r>
            <a:endParaRPr lang="en-GB" sz="3200" b="1" kern="1200" dirty="0">
              <a:solidFill>
                <a:schemeClr val="bg1"/>
              </a:solidFill>
              <a:effectLst/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918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F7EBC-4BC7-BA47-A197-E94F705C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F3557-6A64-434C-8BA6-5A2A773C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511D-181A-8642-9D7A-C8FB3688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Great giver of courage,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fresh influx of love,</a:t>
            </a:r>
            <a:br>
              <a:rPr lang="en-GB" sz="4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God’s presence intruding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like wind from above,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0716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8A36-B49C-7A4D-A7A5-8B420D2B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seek out those locked down,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confused and unsure: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burst in to revive us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hope, joy and cure.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866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E73-DBA2-5E48-990B-39A9AB27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Uncertain disciples,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once Jesus had gone,</a:t>
            </a:r>
            <a:br>
              <a:rPr lang="en-GB" sz="4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were prayerful, yet fearful,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each lost and alone.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5123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1B92-1556-FB45-A701-C69994C4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Y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et, through their heart-windows,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kept open by </a:t>
            </a:r>
            <a:r>
              <a:rPr lang="en-GB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pray’r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burst in upon them,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life-bringing flair.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9096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F514-A0FE-EA4A-9936-4A237137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weary replenished,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sad brought new joy,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troubled now eager,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failed friends re-employed;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265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43E6-982C-A94E-9393-F1E55A87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this was your doing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Pentecost Day,</a:t>
            </a:r>
            <a:br>
              <a:rPr lang="en-GB" sz="4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now come and renew us,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blow through us, we pray!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722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331F-8AC2-4049-AE42-BB71E9D4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Infect with your wisdom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what we must face.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Endow us with courage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help us keep pace.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6944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B744-ED07-3647-8524-781774C6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R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evive and restore us,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we may pull through,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dirty="0">
                <a:ea typeface="Calibri" panose="020F0502020204030204" pitchFamily="34" charset="0"/>
              </a:rPr>
              <a:t>w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ork wonders together,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empowered by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04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227</Words>
  <Application>Microsoft Office PowerPoint</Application>
  <PresentationFormat>Widescreen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Great Giver of Courage</vt:lpstr>
      <vt:lpstr>Great giver of courage, fresh influx of love, God’s presence intruding like wind from above,</vt:lpstr>
      <vt:lpstr>you seek out those locked down, confused and unsure: burst in to revive us with hope, joy and cure. </vt:lpstr>
      <vt:lpstr>Uncertain disciples, once Jesus had gone, were prayerful, yet fearful, each lost and alone.</vt:lpstr>
      <vt:lpstr>Yet, through their heart-windows, kept open by pray’r, you burst in upon them, with life-bringing flair.</vt:lpstr>
      <vt:lpstr>The weary replenished, the sad brought new joy, the troubled now eager, failed friends re-employed;</vt:lpstr>
      <vt:lpstr>all this was your doing on Pentecost Day, now come and renew us, blow through us, we pray! </vt:lpstr>
      <vt:lpstr>Infect with your wisdom for what we must face. Endow us with courage to help us keep pace.</vt:lpstr>
      <vt:lpstr>Revive and restore us, so we may pull through, work wonders together, empowered by you.</vt:lpstr>
      <vt:lpstr>A song for Pentecost in challenging times.  –John Campbell, May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Jackson</dc:creator>
  <cp:lastModifiedBy>Catherine Kelliher</cp:lastModifiedBy>
  <cp:revision>14</cp:revision>
  <dcterms:created xsi:type="dcterms:W3CDTF">2021-05-16T11:23:06Z</dcterms:created>
  <dcterms:modified xsi:type="dcterms:W3CDTF">2022-01-24T15:29:43Z</dcterms:modified>
</cp:coreProperties>
</file>