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sldIdLst>
    <p:sldId id="281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C128E-A34D-324E-B4E5-2D51056E5B4D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6E55B-0390-E746-AE35-DD86A7334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3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43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9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82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8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16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9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1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4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8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8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6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7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anchor="b" anchorCtr="0"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9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7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2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6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348" y="1575588"/>
            <a:ext cx="10353304" cy="37068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ACAAF12-6EFF-754E-BF1D-D6BEE76C0D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75" y="5230824"/>
            <a:ext cx="1650762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8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>
          <a:solidFill>
            <a:schemeClr val="tx1"/>
          </a:solidFill>
          <a:highlight>
            <a:srgbClr val="FF0000"/>
          </a:highligh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2354-B115-F74F-B2D0-783CC8D3B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4F2A-6DA6-ED4C-B912-E3ABA4D5C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80249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35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406A-84DD-994E-8FEE-4F6A4CE5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‘In Christ’s Name!’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as we commit to share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in striving for a world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that’s just and fair. </a:t>
            </a:r>
          </a:p>
        </p:txBody>
      </p:sp>
    </p:spTree>
    <p:extLst>
      <p:ext uri="{BB962C8B-B14F-4D97-AF65-F5344CB8AC3E}">
        <p14:creationId xmlns:p14="http://schemas.microsoft.com/office/powerpoint/2010/main" val="378945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DF9D-6D73-3C4D-89F9-F3BE4B07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with all who seek to build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a world where no-one is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unjustly killed.</a:t>
            </a:r>
          </a:p>
        </p:txBody>
      </p:sp>
    </p:spTree>
    <p:extLst>
      <p:ext uri="{BB962C8B-B14F-4D97-AF65-F5344CB8AC3E}">
        <p14:creationId xmlns:p14="http://schemas.microsoft.com/office/powerpoint/2010/main" val="164991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AC13-7740-B545-855A-19760934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till hope begins again,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and all are blessed,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and peace and justice reign. </a:t>
            </a:r>
          </a:p>
        </p:txBody>
      </p:sp>
    </p:spTree>
    <p:extLst>
      <p:ext uri="{BB962C8B-B14F-4D97-AF65-F5344CB8AC3E}">
        <p14:creationId xmlns:p14="http://schemas.microsoft.com/office/powerpoint/2010/main" val="29181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88CE-D5E3-FF43-B242-E42AFF32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462272"/>
            <a:ext cx="11153648" cy="27894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The words of George Floyd (and others who died pinned down by police) have become a rallying cry for much wider issues of injustice.</a:t>
            </a:r>
            <a:br>
              <a:rPr lang="en-GB" sz="2800" b="1" i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</a:br>
            <a:r>
              <a:rPr lang="en-GB" sz="2800" b="1" i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This song seeks to invite Christians to share the cry</a:t>
            </a:r>
            <a:br>
              <a:rPr lang="en-GB" sz="2800" b="1" i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</a:br>
            <a:r>
              <a:rPr lang="en-GB" sz="2800" b="1" i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and join the struggle. </a:t>
            </a:r>
            <a:endParaRPr lang="en-GB" sz="2800" b="1" kern="1200" spc="-15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  <a:p>
            <a:pPr>
              <a:lnSpc>
                <a:spcPct val="130000"/>
              </a:lnSpc>
            </a:pPr>
            <a:r>
              <a:rPr lang="en-GB" sz="2400" b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John Campbell, 23 July 2020</a:t>
            </a:r>
            <a:endParaRPr lang="en-GB" spc="-150" dirty="0"/>
          </a:p>
        </p:txBody>
      </p:sp>
    </p:spTree>
    <p:extLst>
      <p:ext uri="{BB962C8B-B14F-4D97-AF65-F5344CB8AC3E}">
        <p14:creationId xmlns:p14="http://schemas.microsoft.com/office/powerpoint/2010/main" val="399983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89C5-1CDE-0742-A54F-8D333854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en-GB" sz="2400" b="1" kern="1200" spc="-15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3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BA6A1EC-D4DF-4141-BBC3-43F0BA90B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75" y="5230824"/>
            <a:ext cx="1650762" cy="12988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829B92A-D508-4370-82C9-BDD1115C4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63" y="5132831"/>
            <a:ext cx="7542237" cy="1410591"/>
          </a:xfrm>
        </p:spPr>
        <p:txBody>
          <a:bodyPr>
            <a:noAutofit/>
          </a:bodyPr>
          <a:lstStyle/>
          <a:p>
            <a:pPr algn="l"/>
            <a: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Tune: Woodlands</a:t>
            </a:r>
            <a:b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Lyrics: John Campbell</a:t>
            </a:r>
            <a:b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GB" sz="3200" b="1" spc="-150" dirty="0" err="1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Munshots</a:t>
            </a:r>
            <a: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3200" b="1" spc="-150" dirty="0" err="1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GB" sz="3200" b="1" spc="-150" dirty="0"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647E2-D389-476B-A0B5-6D5B666D4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" y="386670"/>
            <a:ext cx="10809704" cy="2566987"/>
          </a:xfrm>
        </p:spPr>
        <p:txBody>
          <a:bodyPr anchor="t">
            <a:noAutofit/>
          </a:bodyPr>
          <a:lstStyle/>
          <a:p>
            <a:pPr algn="l"/>
            <a:r>
              <a:rPr lang="en-GB" sz="6600" spc="-150" dirty="0">
                <a:highlight>
                  <a:srgbClr val="FF0000"/>
                </a:highlight>
                <a:latin typeface="Arial Black" panose="020B0A04020102020204" pitchFamily="34" charset="0"/>
              </a:rPr>
              <a:t>Cry ‘I can’t breathe’</a:t>
            </a:r>
          </a:p>
        </p:txBody>
      </p:sp>
    </p:spTree>
    <p:extLst>
      <p:ext uri="{BB962C8B-B14F-4D97-AF65-F5344CB8AC3E}">
        <p14:creationId xmlns:p14="http://schemas.microsoft.com/office/powerpoint/2010/main" val="40763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3547-2422-474D-8366-0C194C7A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with those pinned down to die,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when law enforcers kill,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all help deny.</a:t>
            </a:r>
          </a:p>
        </p:txBody>
      </p:sp>
    </p:spTree>
    <p:extLst>
      <p:ext uri="{BB962C8B-B14F-4D97-AF65-F5344CB8AC3E}">
        <p14:creationId xmlns:p14="http://schemas.microsoft.com/office/powerpoint/2010/main" val="166858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CC72-4078-F641-BDFD-19C5B044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while racist structures mean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so many blighted lives,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beyond obscene. </a:t>
            </a:r>
          </a:p>
        </p:txBody>
      </p:sp>
    </p:spTree>
    <p:extLst>
      <p:ext uri="{BB962C8B-B14F-4D97-AF65-F5344CB8AC3E}">
        <p14:creationId xmlns:p14="http://schemas.microsoft.com/office/powerpoint/2010/main" val="310717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3F373-8891-1149-A046-0A5A538E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 err="1">
                <a:highlight>
                  <a:srgbClr val="FF0000"/>
                </a:highlight>
              </a:rPr>
              <a:t>rememb’ring</a:t>
            </a:r>
            <a:r>
              <a:rPr lang="en-GB" sz="4800" spc="-150" dirty="0">
                <a:highlight>
                  <a:srgbClr val="FF0000"/>
                </a:highlight>
              </a:rPr>
              <a:t> times long gone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when slave ship holds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would stifle and condemn.</a:t>
            </a:r>
          </a:p>
        </p:txBody>
      </p:sp>
    </p:spTree>
    <p:extLst>
      <p:ext uri="{BB962C8B-B14F-4D97-AF65-F5344CB8AC3E}">
        <p14:creationId xmlns:p14="http://schemas.microsoft.com/office/powerpoint/2010/main" val="204968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595B-5493-574E-9B41-1396B186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with those from later days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still trapped by aftershocks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of </a:t>
            </a:r>
            <a:r>
              <a:rPr lang="en-GB" sz="4800" spc="-150" dirty="0" err="1">
                <a:highlight>
                  <a:srgbClr val="FF0000"/>
                </a:highlight>
              </a:rPr>
              <a:t>slav’ry’s</a:t>
            </a:r>
            <a:r>
              <a:rPr lang="en-GB" sz="4800" spc="-150" dirty="0">
                <a:highlight>
                  <a:srgbClr val="FF0000"/>
                </a:highlight>
              </a:rPr>
              <a:t> ways. </a:t>
            </a:r>
          </a:p>
        </p:txBody>
      </p:sp>
    </p:spTree>
    <p:extLst>
      <p:ext uri="{BB962C8B-B14F-4D97-AF65-F5344CB8AC3E}">
        <p14:creationId xmlns:p14="http://schemas.microsoft.com/office/powerpoint/2010/main" val="58492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2107-2777-DA49-94FF-403E45FB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‘End this now!’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with those who’ve had enough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who march to end injustice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harsh and rough.</a:t>
            </a:r>
          </a:p>
        </p:txBody>
      </p:sp>
    </p:spTree>
    <p:extLst>
      <p:ext uri="{BB962C8B-B14F-4D97-AF65-F5344CB8AC3E}">
        <p14:creationId xmlns:p14="http://schemas.microsoft.com/office/powerpoint/2010/main" val="185315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A6FF-B081-444D-A13F-37DEA344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‘End this now!’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with all who would proclaim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that black lives matter;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let us end the shame! </a:t>
            </a:r>
          </a:p>
        </p:txBody>
      </p:sp>
    </p:spTree>
    <p:extLst>
      <p:ext uri="{BB962C8B-B14F-4D97-AF65-F5344CB8AC3E}">
        <p14:creationId xmlns:p14="http://schemas.microsoft.com/office/powerpoint/2010/main" val="178472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BC73-34E4-B64E-BC05-15A65CC5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‘In Christ’s Name!’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till all Christ’s church can see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that Jesu’s work’s not done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till all are free.</a:t>
            </a:r>
          </a:p>
        </p:txBody>
      </p:sp>
    </p:spTree>
    <p:extLst>
      <p:ext uri="{BB962C8B-B14F-4D97-AF65-F5344CB8AC3E}">
        <p14:creationId xmlns:p14="http://schemas.microsoft.com/office/powerpoint/2010/main" val="413660481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329</Words>
  <Application>Microsoft Office PowerPoint</Application>
  <PresentationFormat>Widescreen</PresentationFormat>
  <Paragraphs>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Verdana Pro</vt:lpstr>
      <vt:lpstr>TornVTI</vt:lpstr>
      <vt:lpstr>PowerPoint Presentation</vt:lpstr>
      <vt:lpstr>Cry ‘I can’t breathe’</vt:lpstr>
      <vt:lpstr>Cry, ‘I can’t breathe!’ with those pinned down to die, when law enforcers kill, all help deny.</vt:lpstr>
      <vt:lpstr>Cry, ‘I can’t breathe!’ while racist structures mean so many blighted lives, beyond obscene. </vt:lpstr>
      <vt:lpstr>Cry, ‘I can’t breathe!’ rememb’ring times long gone when slave ship holds would stifle and condemn.</vt:lpstr>
      <vt:lpstr>Cry, ‘I can’t breathe!’ with those from later days still trapped by aftershocks of slav’ry’s ways. </vt:lpstr>
      <vt:lpstr>Cry, ‘End this now!’ with those who’ve had enough who march to end injustice harsh and rough.</vt:lpstr>
      <vt:lpstr>Cry, ‘End this now!’ with all who would proclaim that black lives matter; let us end the shame! </vt:lpstr>
      <vt:lpstr>Cry, ‘In Christ’s Name!’ till all Christ’s church can see that Jesu’s work’s not done till all are free.</vt:lpstr>
      <vt:lpstr>Cry, ‘In Christ’s Name!’ as we commit to share in striving for a world that’s just and fair. </vt:lpstr>
      <vt:lpstr>Cry, ‘I can’t breathe!’ with all who seek to build a world where no-one is unjustly killed.</vt:lpstr>
      <vt:lpstr>Cry, ‘I can’t breathe!’ till hope begins again, and all are blessed, and peace and justice reign. </vt:lpstr>
      <vt:lpstr>The words of George Floyd (and others who died pinned down by police) have become a rallying cry for much wider issues of injustice. This song seeks to invite Christians to share the cry and join the struggle.  John Campbell, 23 July 2020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  ‘I can’t breathe’</dc:title>
  <dc:creator>Andy Jackson</dc:creator>
  <cp:lastModifiedBy>Catherine Kelliher</cp:lastModifiedBy>
  <cp:revision>15</cp:revision>
  <dcterms:created xsi:type="dcterms:W3CDTF">2021-05-16T14:36:41Z</dcterms:created>
  <dcterms:modified xsi:type="dcterms:W3CDTF">2022-01-24T14:59:56Z</dcterms:modified>
</cp:coreProperties>
</file>