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3" r:id="rId18"/>
    <p:sldId id="272" r:id="rId19"/>
    <p:sldId id="275" r:id="rId20"/>
    <p:sldId id="276" r:id="rId21"/>
    <p:sldId id="277" r:id="rId22"/>
    <p:sldId id="278" r:id="rId23"/>
    <p:sldId id="285" r:id="rId24"/>
    <p:sldId id="287" r:id="rId25"/>
    <p:sldId id="284" r:id="rId26"/>
    <p:sldId id="283" r:id="rId27"/>
    <p:sldId id="282" r:id="rId28"/>
    <p:sldId id="391" r:id="rId29"/>
    <p:sldId id="288" r:id="rId30"/>
    <p:sldId id="386" r:id="rId31"/>
    <p:sldId id="387" r:id="rId32"/>
    <p:sldId id="388" r:id="rId33"/>
    <p:sldId id="390" r:id="rId34"/>
    <p:sldId id="38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ECF"/>
    <a:srgbClr val="E2F0D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BE3E6-6D25-4CC6-832C-9A5967BBB14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BD3-AF5A-4125-9E08-50A472EE26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7132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BF2B907A-4384-4462-8270-E723B50B5A9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363A86AC-A0FE-4E01-9795-65C48D378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r>
              <a:rPr lang="en-US" altLang="en-US" sz="4800">
                <a:latin typeface="Neutraface Text Book" charset="0"/>
                <a:cs typeface="Neutraface Text Book" charset="0"/>
                <a:sym typeface="Neutraface Text Book" charset="0"/>
              </a:rPr>
              <a:t>God’s kingdom is for the kids!</a:t>
            </a:r>
            <a:endParaRPr lang="en-US" altLang="en-US" sz="6400">
              <a:latin typeface="Neutraface Text Book" charset="0"/>
              <a:cs typeface="Neutraface Text Book" charset="0"/>
              <a:sym typeface="Neutraface Text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27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BF2B907A-4384-4462-8270-E723B50B5A9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363A86AC-A0FE-4E01-9795-65C48D378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r>
              <a:rPr lang="en-US" altLang="en-US" sz="4800">
                <a:latin typeface="Neutraface Text Book" charset="0"/>
                <a:cs typeface="Neutraface Text Book" charset="0"/>
                <a:sym typeface="Neutraface Text Book" charset="0"/>
              </a:rPr>
              <a:t>God’s kingdom is for the kids!</a:t>
            </a:r>
            <a:endParaRPr lang="en-US" altLang="en-US" sz="6400">
              <a:latin typeface="Neutraface Text Book" charset="0"/>
              <a:cs typeface="Neutraface Text Book" charset="0"/>
              <a:sym typeface="Neutraface Text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71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D685-3929-2365-540C-0DE991148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BCEF2-9950-4344-04B6-2C12A1376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D7384-6B15-9595-9AAE-400D8541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5A704-CB9A-0CC5-B723-713EACF6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BB52C-8797-03EB-231C-B4496BB1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607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B32C-F2CB-BF37-F84C-F1ECE5999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CF2FF9-227D-8D5A-B843-C578AC0E7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08DFA-7A77-3620-39E1-4B54B52F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68432-21D3-3D41-58F4-47845A84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43BC6-62DD-3C89-4940-911D00AB8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178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CD487-712B-65DB-ABC0-13A26D9DE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FF0B7-126D-B6F2-2B25-666EB6E2C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761ED-AD08-7DBA-725F-62DB95057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01824-ED55-2389-31EB-702A2D05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6B668-08B9-2ED0-D6E8-073A6C8C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52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6F41C-7B74-3846-E078-3D6219E7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24DB3-01A4-C3AA-D45A-98F52F24D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9BB41-BDBA-B291-B019-0860A2CAD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422FD-A3A3-4087-8358-0904FCE58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55C87-179C-F923-A99F-239DFDE6A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557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E583-2BCF-B2A6-EA47-A9F4E1171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3D807-EC39-1FA8-4833-7266AA189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03C8C-FBF7-FF3F-86DE-A5E873416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BB4C1-E73D-BFC6-FCCD-1D9B3890E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58164-9412-A2FF-1914-4217C5F54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13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48FF-CEE0-E9BD-1D55-6F8DDCE69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D0877-CF8A-31D3-2168-51BAE5FF8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7F809-B68D-82A1-C81A-CF222CDD1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40CF0-9516-0EB6-B3A8-543FB9B69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CEBD8-BCC0-C946-16C9-7CB506EFF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1CF91-CAF0-A736-4F8D-577C0B51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479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30E71-EBA5-06BF-07E8-325128EA2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C3329-52FC-F5C7-62B4-682A8909E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49EC5-5BB6-70C5-0748-3A62F0E4F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E8F670-2568-7270-2DA7-F2DBFFE21C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7D2A08-30E6-2412-063D-CFECF332D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22AC9A-EDCA-8F86-A53D-EBF9C571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4C6FF0-9778-0652-3816-F3EF5572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719435-72A4-C7A2-297D-73205595C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721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6F644-B0B6-AE41-ACC1-8EA8F1292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AD25E1-C13B-E7EE-B57F-7082CDC08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DEAAC-FF43-4C2F-5D02-41F571B70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9585D-6994-ACCE-AC43-30B344040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399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51325-65B5-9916-EC2A-974CCEFBC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4AF466-CAFB-79D8-51E1-64A20D2D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FA0A7-6461-8375-E40C-7151A89BC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65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2EF1-FB21-A32A-13B6-67F5DE17D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03AB4-1047-F1A1-FC61-4F3F966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E3593-2958-56C3-8218-0757F833D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94BEA-62A3-8ABC-9EF5-289C53A5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F61B0-3762-1202-3C70-484D8497F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B0F2B-0295-9BBB-D0D6-EEF1CE3D1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82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0181-514A-E4BC-E2AE-00019B959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5B45EC-624F-2897-F421-CA2AEFDEC1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A5F38-1EDF-2C96-52D8-117524904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AD594-9BB9-0C9E-75A8-DAF222F4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EFD95-22E1-3268-B8DF-53886F4A6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2787D-0C24-FEFD-5F03-AB5AC52A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848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0D7B2-48D7-138B-0309-C1DC54171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069C4-52D4-AC32-2021-87A2D978D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314BE-0836-94F6-9903-558981F8C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FFBB3-BDD0-468B-ACC7-B062E169E423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4798D-B767-9967-872F-BDE58E699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BB7DC-F4AD-1789-CD2D-91479A7E1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8F1B9-A70C-4400-8980-2172125D22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529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316A72-1C12-CBD5-986C-9E23A3F0B4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075" y="1897462"/>
            <a:ext cx="9163849" cy="2000110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F7C942F-1CFF-EC5A-5FE2-BC8C1A37D2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458" y="3897572"/>
            <a:ext cx="7691082" cy="149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70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7DC8551-3AD8-44D2-EE18-034DF934691E}"/>
              </a:ext>
            </a:extLst>
          </p:cNvPr>
          <p:cNvSpPr/>
          <p:nvPr/>
        </p:nvSpPr>
        <p:spPr>
          <a:xfrm>
            <a:off x="927278" y="2118768"/>
            <a:ext cx="1009703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400" dirty="0"/>
              <a:t>An intentionally </a:t>
            </a:r>
            <a:r>
              <a:rPr lang="en-AU" sz="4400" b="1" dirty="0"/>
              <a:t>intergenerational</a:t>
            </a:r>
            <a:r>
              <a:rPr lang="en-AU" sz="4400" dirty="0"/>
              <a:t> environment is more likely to encourage and sustain lifelong discipleship for all ages. </a:t>
            </a:r>
            <a:endParaRPr lang="en-AU" sz="3400" dirty="0"/>
          </a:p>
        </p:txBody>
      </p:sp>
    </p:spTree>
    <p:extLst>
      <p:ext uri="{BB962C8B-B14F-4D97-AF65-F5344CB8AC3E}">
        <p14:creationId xmlns:p14="http://schemas.microsoft.com/office/powerpoint/2010/main" val="3124299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790F53B-137C-A7D0-4E7B-B228E8FA9C99}"/>
              </a:ext>
            </a:extLst>
          </p:cNvPr>
          <p:cNvSpPr/>
          <p:nvPr/>
        </p:nvSpPr>
        <p:spPr>
          <a:xfrm>
            <a:off x="1544556" y="1564102"/>
            <a:ext cx="7992931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400" dirty="0"/>
              <a:t>Being intergenerational is…</a:t>
            </a:r>
          </a:p>
          <a:p>
            <a:endParaRPr lang="en-AU" sz="1200" dirty="0"/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400" dirty="0"/>
              <a:t>Not</a:t>
            </a:r>
            <a:r>
              <a:rPr lang="en-AU" sz="3400" b="1" i="1" dirty="0"/>
              <a:t> </a:t>
            </a:r>
            <a:r>
              <a:rPr lang="en-AU" sz="3400" dirty="0"/>
              <a:t>just about children, </a:t>
            </a:r>
            <a:br>
              <a:rPr lang="en-AU" sz="3400" dirty="0"/>
            </a:br>
            <a:r>
              <a:rPr lang="en-AU" sz="3400" dirty="0"/>
              <a:t>			it’s about </a:t>
            </a:r>
            <a:r>
              <a:rPr lang="en-AU" sz="3400" b="1" i="1" dirty="0"/>
              <a:t>people of all ages</a:t>
            </a:r>
            <a:r>
              <a:rPr lang="en-AU" sz="3400" dirty="0"/>
              <a:t> 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400" dirty="0"/>
              <a:t>Not</a:t>
            </a:r>
            <a:r>
              <a:rPr lang="en-AU" sz="3400" b="1" i="1" dirty="0"/>
              <a:t> </a:t>
            </a:r>
            <a:r>
              <a:rPr lang="en-AU" sz="3400" dirty="0"/>
              <a:t>about what we do, </a:t>
            </a:r>
            <a:br>
              <a:rPr lang="en-AU" sz="3400" dirty="0"/>
            </a:br>
            <a:r>
              <a:rPr lang="en-AU" sz="3400" dirty="0"/>
              <a:t>			it’s about </a:t>
            </a:r>
            <a:r>
              <a:rPr lang="en-AU" sz="3400" b="1" i="1" dirty="0"/>
              <a:t>who we are</a:t>
            </a:r>
            <a:endParaRPr lang="en-AU" sz="3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3400" dirty="0"/>
              <a:t>Not something that just happens, </a:t>
            </a:r>
            <a:br>
              <a:rPr lang="en-AU" sz="3400" dirty="0"/>
            </a:br>
            <a:r>
              <a:rPr lang="en-AU" sz="3400" dirty="0"/>
              <a:t>			it requires </a:t>
            </a:r>
            <a:r>
              <a:rPr lang="en-AU" sz="3400" b="1" i="1" dirty="0"/>
              <a:t>intentionality</a:t>
            </a:r>
            <a:endParaRPr lang="en-AU" sz="3400" dirty="0"/>
          </a:p>
        </p:txBody>
      </p:sp>
    </p:spTree>
    <p:extLst>
      <p:ext uri="{BB962C8B-B14F-4D97-AF65-F5344CB8AC3E}">
        <p14:creationId xmlns:p14="http://schemas.microsoft.com/office/powerpoint/2010/main" val="426884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962C847-D256-50B0-51EC-ADA268C5C192}"/>
              </a:ext>
            </a:extLst>
          </p:cNvPr>
          <p:cNvSpPr/>
          <p:nvPr/>
        </p:nvSpPr>
        <p:spPr>
          <a:xfrm>
            <a:off x="2240985" y="2274838"/>
            <a:ext cx="79929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800" dirty="0"/>
              <a:t>The key is </a:t>
            </a:r>
            <a:br>
              <a:rPr lang="en-AU" sz="4800" dirty="0"/>
            </a:br>
            <a:r>
              <a:rPr lang="en-AU" sz="4800" dirty="0"/>
              <a:t>developing and deepening </a:t>
            </a:r>
          </a:p>
          <a:p>
            <a:pPr algn="ctr"/>
            <a:r>
              <a:rPr lang="en-AU" sz="4800" b="1" i="1" dirty="0"/>
              <a:t>intergenerational connections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1559358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3A6C1AC-5157-6470-F6DB-3D7BA2CD8436}"/>
              </a:ext>
            </a:extLst>
          </p:cNvPr>
          <p:cNvSpPr/>
          <p:nvPr/>
        </p:nvSpPr>
        <p:spPr>
          <a:xfrm>
            <a:off x="913491" y="1681865"/>
            <a:ext cx="1003355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like about church?</a:t>
            </a:r>
          </a:p>
          <a:p>
            <a:pPr algn="ctr"/>
            <a:endParaRPr lang="en-A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 you attend church?</a:t>
            </a:r>
          </a:p>
          <a:p>
            <a:endParaRPr lang="en-A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A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do you like to see or catch up with at church? </a:t>
            </a:r>
            <a:endParaRPr lang="en-AU" sz="5400" dirty="0"/>
          </a:p>
        </p:txBody>
      </p:sp>
    </p:spTree>
    <p:extLst>
      <p:ext uri="{BB962C8B-B14F-4D97-AF65-F5344CB8AC3E}">
        <p14:creationId xmlns:p14="http://schemas.microsoft.com/office/powerpoint/2010/main" val="928629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55ACB03-F3F0-69E2-102A-F6360B7A8C19}"/>
              </a:ext>
            </a:extLst>
          </p:cNvPr>
          <p:cNvSpPr/>
          <p:nvPr/>
        </p:nvSpPr>
        <p:spPr>
          <a:xfrm>
            <a:off x="1854935" y="1856867"/>
            <a:ext cx="79606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5400" dirty="0"/>
              <a:t>Prayers of Praise </a:t>
            </a:r>
            <a:br>
              <a:rPr lang="en-AU" sz="5400" dirty="0"/>
            </a:br>
            <a:r>
              <a:rPr lang="en-AU" sz="5400" dirty="0"/>
              <a:t>and Thanksgiving</a:t>
            </a:r>
          </a:p>
        </p:txBody>
      </p:sp>
    </p:spTree>
    <p:extLst>
      <p:ext uri="{BB962C8B-B14F-4D97-AF65-F5344CB8AC3E}">
        <p14:creationId xmlns:p14="http://schemas.microsoft.com/office/powerpoint/2010/main" val="4007641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E289155-981B-888F-6EEC-04ACAA2DEED4}"/>
              </a:ext>
            </a:extLst>
          </p:cNvPr>
          <p:cNvSpPr/>
          <p:nvPr/>
        </p:nvSpPr>
        <p:spPr>
          <a:xfrm>
            <a:off x="2382653" y="2082102"/>
            <a:ext cx="79929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800" dirty="0"/>
              <a:t>The key is </a:t>
            </a:r>
            <a:br>
              <a:rPr lang="en-AU" sz="4800" dirty="0"/>
            </a:br>
            <a:r>
              <a:rPr lang="en-AU" sz="4800" dirty="0"/>
              <a:t>developing and deepening </a:t>
            </a:r>
          </a:p>
          <a:p>
            <a:pPr algn="ctr"/>
            <a:r>
              <a:rPr lang="en-AU" sz="4800" b="1" i="1" dirty="0"/>
              <a:t>intergenerational connections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2918483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B029C43-6D18-BF07-4E1F-BE659A8341B2}"/>
              </a:ext>
            </a:extLst>
          </p:cNvPr>
          <p:cNvSpPr/>
          <p:nvPr/>
        </p:nvSpPr>
        <p:spPr>
          <a:xfrm>
            <a:off x="1528883" y="1726967"/>
            <a:ext cx="87227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600" b="1" dirty="0" err="1"/>
              <a:t>Intergenerationality</a:t>
            </a:r>
            <a:r>
              <a:rPr lang="en-AU" sz="3600" b="1" dirty="0"/>
              <a:t> </a:t>
            </a:r>
            <a:r>
              <a:rPr lang="en-AU" sz="3600" i="1" dirty="0"/>
              <a:t>is for the whole church</a:t>
            </a:r>
          </a:p>
          <a:p>
            <a:pPr algn="ctr"/>
            <a:r>
              <a:rPr lang="en-AU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600" dirty="0"/>
              <a:t>A core value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600" dirty="0"/>
              <a:t>An attitude/disposition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600" dirty="0"/>
              <a:t>Encompasses all aspects of our life together</a:t>
            </a:r>
          </a:p>
        </p:txBody>
      </p:sp>
    </p:spTree>
    <p:extLst>
      <p:ext uri="{BB962C8B-B14F-4D97-AF65-F5344CB8AC3E}">
        <p14:creationId xmlns:p14="http://schemas.microsoft.com/office/powerpoint/2010/main" val="1057946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D009C97-6A17-BDC8-F0F3-C8C0DEDA8BB7}"/>
              </a:ext>
            </a:extLst>
          </p:cNvPr>
          <p:cNvSpPr/>
          <p:nvPr/>
        </p:nvSpPr>
        <p:spPr>
          <a:xfrm>
            <a:off x="1528884" y="1609873"/>
            <a:ext cx="838784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600" b="1" dirty="0" err="1"/>
              <a:t>Intergenerationality</a:t>
            </a:r>
            <a:r>
              <a:rPr lang="en-AU" sz="3600" b="1" dirty="0"/>
              <a:t> </a:t>
            </a:r>
            <a:r>
              <a:rPr lang="en-AU" sz="3600" i="1" dirty="0"/>
              <a:t>is for the whole church</a:t>
            </a:r>
          </a:p>
          <a:p>
            <a:pPr algn="ctr"/>
            <a:r>
              <a:rPr lang="en-AU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600" dirty="0"/>
              <a:t>Caring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600" dirty="0"/>
              <a:t>Praying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600" dirty="0"/>
              <a:t>Learning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600" dirty="0"/>
              <a:t>Celebrating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3600" dirty="0"/>
              <a:t>Serving</a:t>
            </a:r>
          </a:p>
          <a:p>
            <a:pPr lvl="0"/>
            <a:endParaRPr lang="en-AU" sz="2000" dirty="0"/>
          </a:p>
          <a:p>
            <a:pPr lvl="0"/>
            <a:endParaRPr lang="en-AU" sz="2400" dirty="0"/>
          </a:p>
          <a:p>
            <a:pPr lvl="0"/>
            <a:r>
              <a:rPr lang="en-AU" sz="2400" dirty="0"/>
              <a:t>Ref. </a:t>
            </a:r>
            <a:r>
              <a:rPr lang="en-AU" sz="2400" i="1" dirty="0"/>
              <a:t>Generations Together </a:t>
            </a:r>
            <a:r>
              <a:rPr lang="en-AU" sz="2400" dirty="0"/>
              <a:t>by John Roberto</a:t>
            </a:r>
          </a:p>
        </p:txBody>
      </p:sp>
    </p:spTree>
    <p:extLst>
      <p:ext uri="{BB962C8B-B14F-4D97-AF65-F5344CB8AC3E}">
        <p14:creationId xmlns:p14="http://schemas.microsoft.com/office/powerpoint/2010/main" val="1164203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47F2A2E-DB2A-CEF4-D3AE-3FDB95D55C7C}"/>
              </a:ext>
            </a:extLst>
          </p:cNvPr>
          <p:cNvSpPr/>
          <p:nvPr/>
        </p:nvSpPr>
        <p:spPr>
          <a:xfrm>
            <a:off x="1352279" y="1660502"/>
            <a:ext cx="96333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600" b="1" dirty="0"/>
              <a:t>An intergenerational worship service </a:t>
            </a:r>
            <a:br>
              <a:rPr lang="en-AU" sz="3600" b="1" dirty="0"/>
            </a:br>
            <a:r>
              <a:rPr lang="en-AU" sz="3600" b="1" dirty="0"/>
              <a:t>would be planned in a way that:</a:t>
            </a:r>
            <a:endParaRPr lang="en-AU" sz="3600" dirty="0"/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3200" dirty="0"/>
              <a:t>Connects people across the generations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3200" dirty="0"/>
              <a:t>Invites participation through a variety of abilities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3200" dirty="0"/>
              <a:t>Engages some of our five different senses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3200" dirty="0"/>
              <a:t>Engages some of the different ways that people learn (refer different learning theories) </a:t>
            </a:r>
          </a:p>
        </p:txBody>
      </p:sp>
    </p:spTree>
    <p:extLst>
      <p:ext uri="{BB962C8B-B14F-4D97-AF65-F5344CB8AC3E}">
        <p14:creationId xmlns:p14="http://schemas.microsoft.com/office/powerpoint/2010/main" val="1324267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4E5FD9-62CE-1306-A4CC-55EB1F6A16EB}"/>
              </a:ext>
            </a:extLst>
          </p:cNvPr>
          <p:cNvSpPr txBox="1"/>
          <p:nvPr/>
        </p:nvSpPr>
        <p:spPr>
          <a:xfrm>
            <a:off x="914400" y="1871222"/>
            <a:ext cx="1040613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Being intergenerational is an </a:t>
            </a:r>
            <a:r>
              <a:rPr lang="en-AU" sz="3600" b="1" i="1" dirty="0"/>
              <a:t>attitude that we bring</a:t>
            </a:r>
            <a:r>
              <a:rPr lang="en-AU" sz="3600" dirty="0"/>
              <a:t> </a:t>
            </a:r>
            <a:br>
              <a:rPr lang="en-AU" sz="3600" dirty="0"/>
            </a:br>
            <a:r>
              <a:rPr lang="en-AU" sz="3600" dirty="0"/>
              <a:t>to worship rather than something we program in. </a:t>
            </a:r>
          </a:p>
          <a:p>
            <a:pPr algn="ctr"/>
            <a:endParaRPr lang="en-AU" sz="3600" dirty="0"/>
          </a:p>
          <a:p>
            <a:pPr algn="ctr"/>
            <a:r>
              <a:rPr lang="en-AU" sz="3600" b="1" i="1" dirty="0"/>
              <a:t>Leaders have responsibility </a:t>
            </a:r>
            <a:r>
              <a:rPr lang="en-AU" sz="3600" dirty="0"/>
              <a:t>for modelling, curating and celebrating worship that is truly intergenerational. </a:t>
            </a:r>
          </a:p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297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F82145-0C7F-2409-B4C8-A02B01438CBF}"/>
              </a:ext>
            </a:extLst>
          </p:cNvPr>
          <p:cNvSpPr txBox="1"/>
          <p:nvPr/>
        </p:nvSpPr>
        <p:spPr>
          <a:xfrm>
            <a:off x="2233899" y="1211448"/>
            <a:ext cx="72736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dirty="0">
                <a:solidFill>
                  <a:srgbClr val="DCDECF"/>
                </a:solidFill>
                <a:latin typeface="Georgia Pro Cond Semibold" panose="020F0502020204030204" pitchFamily="18" charset="0"/>
              </a:rPr>
              <a:t>God’s Family </a:t>
            </a:r>
            <a:br>
              <a:rPr lang="en-AU" sz="7200" dirty="0">
                <a:solidFill>
                  <a:srgbClr val="DCDECF"/>
                </a:solidFill>
                <a:latin typeface="Georgia Pro Cond Semibold" panose="020F0502020204030204" pitchFamily="18" charset="0"/>
              </a:rPr>
            </a:br>
            <a:r>
              <a:rPr lang="en-AU" sz="7200" dirty="0">
                <a:solidFill>
                  <a:srgbClr val="DCDECF"/>
                </a:solidFill>
                <a:latin typeface="Georgia Pro Cond Semibold" panose="020F0502020204030204" pitchFamily="18" charset="0"/>
              </a:rPr>
              <a:t>– all are welcome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D309D1-809D-E386-52B6-93363E88364F}"/>
              </a:ext>
            </a:extLst>
          </p:cNvPr>
          <p:cNvSpPr txBox="1"/>
          <p:nvPr/>
        </p:nvSpPr>
        <p:spPr>
          <a:xfrm>
            <a:off x="2336930" y="4200002"/>
            <a:ext cx="72736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DCDECF"/>
                </a:solidFill>
                <a:latin typeface="Georgia Pro Cond Semibold" panose="020F0502020204030204" pitchFamily="18" charset="0"/>
              </a:rPr>
              <a:t>Name of church</a:t>
            </a:r>
          </a:p>
          <a:p>
            <a:pPr algn="ctr"/>
            <a:r>
              <a:rPr lang="en-AU" sz="4000" dirty="0">
                <a:solidFill>
                  <a:srgbClr val="DCDECF"/>
                </a:solidFill>
                <a:latin typeface="Georgia Pro Cond Semibold" panose="020F0502020204030204" pitchFamily="18" charset="0"/>
              </a:rPr>
              <a:t>Date of service</a:t>
            </a:r>
          </a:p>
        </p:txBody>
      </p:sp>
    </p:spTree>
    <p:extLst>
      <p:ext uri="{BB962C8B-B14F-4D97-AF65-F5344CB8AC3E}">
        <p14:creationId xmlns:p14="http://schemas.microsoft.com/office/powerpoint/2010/main" val="4202267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67E9A0-42B2-E1B2-48E7-D309754D8F7C}"/>
              </a:ext>
            </a:extLst>
          </p:cNvPr>
          <p:cNvSpPr txBox="1"/>
          <p:nvPr/>
        </p:nvSpPr>
        <p:spPr>
          <a:xfrm>
            <a:off x="708337" y="1441132"/>
            <a:ext cx="1098567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400" dirty="0"/>
              <a:t>In our current worship contexts, to what extent… </a:t>
            </a:r>
            <a:br>
              <a:rPr lang="en-AU" sz="3400" dirty="0"/>
            </a:br>
            <a:r>
              <a:rPr lang="en-AU" sz="1400" dirty="0"/>
              <a:t> </a:t>
            </a:r>
          </a:p>
          <a:p>
            <a:pPr>
              <a:spcAft>
                <a:spcPts val="1200"/>
              </a:spcAft>
            </a:pPr>
            <a:r>
              <a:rPr lang="en-AU" sz="3400" dirty="0"/>
              <a:t>• are multiple ages being engaged together? </a:t>
            </a:r>
          </a:p>
          <a:p>
            <a:pPr>
              <a:spcAft>
                <a:spcPts val="1200"/>
              </a:spcAft>
            </a:pPr>
            <a:r>
              <a:rPr lang="en-AU" sz="3400" dirty="0"/>
              <a:t>• are new relationships being created &amp; developed? </a:t>
            </a:r>
          </a:p>
          <a:p>
            <a:pPr>
              <a:spcAft>
                <a:spcPts val="1200"/>
              </a:spcAft>
            </a:pPr>
            <a:r>
              <a:rPr lang="en-AU" sz="3400" dirty="0"/>
              <a:t>• is there diverse, embracing and collaborative leadership? </a:t>
            </a:r>
          </a:p>
          <a:p>
            <a:r>
              <a:rPr lang="en-AU" sz="3400" dirty="0"/>
              <a:t>• is the environment conducive to a variety of gifts, needs </a:t>
            </a:r>
            <a:br>
              <a:rPr lang="en-AU" sz="3400" dirty="0"/>
            </a:br>
            <a:r>
              <a:rPr lang="en-AU" sz="3400" dirty="0"/>
              <a:t>   and learning styles?</a:t>
            </a:r>
          </a:p>
          <a:p>
            <a:endParaRPr lang="en-AU" sz="3600" dirty="0"/>
          </a:p>
          <a:p>
            <a:pPr algn="r"/>
            <a:r>
              <a:rPr lang="en-AU" sz="2400" dirty="0"/>
              <a:t>(Ref “Best Practices in Intergenerational Faith Formation” by John Roberto </a:t>
            </a:r>
            <a:br>
              <a:rPr lang="en-AU" sz="2400" dirty="0"/>
            </a:br>
            <a:r>
              <a:rPr lang="en-AU" sz="2400" dirty="0"/>
              <a:t>in the Fall/Winter 2007 edition of Lifelong Faith)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0159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C141273-8726-CB76-4EA7-3E49F734359B}"/>
              </a:ext>
            </a:extLst>
          </p:cNvPr>
          <p:cNvSpPr/>
          <p:nvPr/>
        </p:nvSpPr>
        <p:spPr>
          <a:xfrm>
            <a:off x="1145956" y="1912086"/>
            <a:ext cx="10290483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b="1" dirty="0"/>
              <a:t>In pairs</a:t>
            </a:r>
          </a:p>
          <a:p>
            <a:pPr marL="457200" lvl="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AU" sz="3200" dirty="0"/>
              <a:t>What have you enjoyed about these ideas?</a:t>
            </a:r>
          </a:p>
          <a:p>
            <a:pPr marL="457200" lvl="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AU" sz="3200" dirty="0"/>
              <a:t>What have you found challenging/confronting?</a:t>
            </a:r>
          </a:p>
          <a:p>
            <a:pPr marL="457200" lvl="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AU" sz="3200" dirty="0"/>
              <a:t>What questions would you like to ask?</a:t>
            </a:r>
          </a:p>
        </p:txBody>
      </p:sp>
    </p:spTree>
    <p:extLst>
      <p:ext uri="{BB962C8B-B14F-4D97-AF65-F5344CB8AC3E}">
        <p14:creationId xmlns:p14="http://schemas.microsoft.com/office/powerpoint/2010/main" val="1778995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8D386D9-421C-FB9F-C21F-CBA263F2744F}"/>
              </a:ext>
            </a:extLst>
          </p:cNvPr>
          <p:cNvSpPr/>
          <p:nvPr/>
        </p:nvSpPr>
        <p:spPr>
          <a:xfrm>
            <a:off x="1545465" y="2661204"/>
            <a:ext cx="907960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600" b="1" dirty="0"/>
              <a:t>The hope of intergenerational worship is that people are being encouraged to worship God.</a:t>
            </a:r>
          </a:p>
          <a:p>
            <a:endParaRPr lang="en-AU" sz="500" dirty="0"/>
          </a:p>
        </p:txBody>
      </p:sp>
    </p:spTree>
    <p:extLst>
      <p:ext uri="{BB962C8B-B14F-4D97-AF65-F5344CB8AC3E}">
        <p14:creationId xmlns:p14="http://schemas.microsoft.com/office/powerpoint/2010/main" val="3011107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39462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Offering, Song and Notices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036420-FDED-DDFA-2263-23FA9AF56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AU" sz="3600" b="1" dirty="0"/>
              <a:t>Take My Life and Let It Be</a:t>
            </a:r>
            <a:br>
              <a:rPr lang="en-AU" sz="3600" dirty="0"/>
            </a:br>
            <a:r>
              <a:rPr lang="en-AU" sz="3600" dirty="0"/>
              <a:t>(Frances </a:t>
            </a:r>
            <a:r>
              <a:rPr lang="en-AU" sz="3600" dirty="0" err="1"/>
              <a:t>Havergal</a:t>
            </a:r>
            <a:r>
              <a:rPr lang="en-AU" sz="36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356061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F82145-0C7F-2409-B4C8-A02B01438CBF}"/>
              </a:ext>
            </a:extLst>
          </p:cNvPr>
          <p:cNvSpPr txBox="1"/>
          <p:nvPr/>
        </p:nvSpPr>
        <p:spPr>
          <a:xfrm>
            <a:off x="2169504" y="1906907"/>
            <a:ext cx="72736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200" b="0" i="0" u="none" strike="noStrike" kern="1200" cap="none" spc="0" normalizeH="0" baseline="0" noProof="0" dirty="0">
                <a:ln>
                  <a:noFill/>
                </a:ln>
                <a:solidFill>
                  <a:srgbClr val="DCDECF"/>
                </a:solidFill>
                <a:effectLst/>
                <a:uLnTx/>
                <a:uFillTx/>
                <a:latin typeface="Georgia Pro Cond Semibold" panose="020F0502020204030204" pitchFamily="18" charset="0"/>
                <a:ea typeface="+mn-ea"/>
                <a:cs typeface="+mn-cs"/>
              </a:rPr>
              <a:t>God’s Family </a:t>
            </a:r>
            <a:br>
              <a:rPr kumimoji="0" lang="en-AU" sz="7200" b="0" i="0" u="none" strike="noStrike" kern="1200" cap="none" spc="0" normalizeH="0" baseline="0" noProof="0" dirty="0">
                <a:ln>
                  <a:noFill/>
                </a:ln>
                <a:solidFill>
                  <a:srgbClr val="DCDECF"/>
                </a:solidFill>
                <a:effectLst/>
                <a:uLnTx/>
                <a:uFillTx/>
                <a:latin typeface="Georgia Pro Cond Semibold" panose="020F0502020204030204" pitchFamily="18" charset="0"/>
                <a:ea typeface="+mn-ea"/>
                <a:cs typeface="+mn-cs"/>
              </a:rPr>
            </a:br>
            <a:r>
              <a:rPr kumimoji="0" lang="en-AU" sz="7200" b="0" i="0" u="none" strike="noStrike" kern="1200" cap="none" spc="0" normalizeH="0" baseline="0" noProof="0" dirty="0">
                <a:ln>
                  <a:noFill/>
                </a:ln>
                <a:solidFill>
                  <a:srgbClr val="DCDECF"/>
                </a:solidFill>
                <a:effectLst/>
                <a:uLnTx/>
                <a:uFillTx/>
                <a:latin typeface="Georgia Pro Cond Semibold" panose="020F0502020204030204" pitchFamily="18" charset="0"/>
                <a:ea typeface="+mn-ea"/>
                <a:cs typeface="+mn-cs"/>
              </a:rPr>
              <a:t>– all are welcome</a:t>
            </a:r>
          </a:p>
        </p:txBody>
      </p:sp>
    </p:spTree>
    <p:extLst>
      <p:ext uri="{BB962C8B-B14F-4D97-AF65-F5344CB8AC3E}">
        <p14:creationId xmlns:p14="http://schemas.microsoft.com/office/powerpoint/2010/main" val="1511391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2F2263-858F-42E8-E20F-3F329C675C42}"/>
              </a:ext>
            </a:extLst>
          </p:cNvPr>
          <p:cNvSpPr/>
          <p:nvPr/>
        </p:nvSpPr>
        <p:spPr>
          <a:xfrm>
            <a:off x="2443955" y="2421750"/>
            <a:ext cx="79821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400" dirty="0"/>
              <a:t>What Bible stories can you think of that include people of all ages?</a:t>
            </a:r>
            <a:endParaRPr lang="en-AU" sz="3400" dirty="0"/>
          </a:p>
        </p:txBody>
      </p:sp>
    </p:spTree>
    <p:extLst>
      <p:ext uri="{BB962C8B-B14F-4D97-AF65-F5344CB8AC3E}">
        <p14:creationId xmlns:p14="http://schemas.microsoft.com/office/powerpoint/2010/main" val="555944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218F444-AA60-64EE-8C4C-DD7E6912A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53" y="0"/>
            <a:ext cx="12222053" cy="687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670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2DC1ED7-E3FC-211A-4724-8816261EB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4975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067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39462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Prayer of confession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3339A67-5729-EF26-E853-C766C8C46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132" y="2628150"/>
            <a:ext cx="8229600" cy="16016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3600" dirty="0"/>
              <a:t>Find someone of a different age to you and ask if you can sit or stand next to them.</a:t>
            </a:r>
          </a:p>
        </p:txBody>
      </p:sp>
    </p:spTree>
    <p:extLst>
      <p:ext uri="{BB962C8B-B14F-4D97-AF65-F5344CB8AC3E}">
        <p14:creationId xmlns:p14="http://schemas.microsoft.com/office/powerpoint/2010/main" val="93642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18236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Welcome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A96B92-CED6-8F07-0B56-CCEB5D40B0EF}"/>
              </a:ext>
            </a:extLst>
          </p:cNvPr>
          <p:cNvSpPr txBox="1">
            <a:spLocks/>
          </p:cNvSpPr>
          <p:nvPr/>
        </p:nvSpPr>
        <p:spPr>
          <a:xfrm>
            <a:off x="933450" y="2352097"/>
            <a:ext cx="7886700" cy="405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3000" dirty="0"/>
              <a:t>To worship God</a:t>
            </a:r>
          </a:p>
          <a:p>
            <a:r>
              <a:rPr lang="en-AU" sz="3000" dirty="0"/>
              <a:t>To sing God’s praises</a:t>
            </a:r>
          </a:p>
          <a:p>
            <a:r>
              <a:rPr lang="en-AU" sz="3000" dirty="0"/>
              <a:t>To encourage one another as we seek to live life as followers of Jesus</a:t>
            </a:r>
          </a:p>
          <a:p>
            <a:endParaRPr lang="en-AU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sz="3300" b="1" dirty="0"/>
              <a:t>“It’s great to be here with you today!”</a:t>
            </a:r>
          </a:p>
        </p:txBody>
      </p:sp>
    </p:spTree>
    <p:extLst>
      <p:ext uri="{BB962C8B-B14F-4D97-AF65-F5344CB8AC3E}">
        <p14:creationId xmlns:p14="http://schemas.microsoft.com/office/powerpoint/2010/main" val="40416578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>
            <a:extLst>
              <a:ext uri="{FF2B5EF4-FFF2-40B4-BE49-F238E27FC236}">
                <a16:creationId xmlns:a16="http://schemas.microsoft.com/office/drawing/2014/main" id="{B50693C5-A60A-4C13-891B-C105D7243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01668A-C804-4536-A680-C5A0CC47D053}"/>
              </a:ext>
            </a:extLst>
          </p:cNvPr>
          <p:cNvSpPr txBox="1"/>
          <p:nvPr/>
        </p:nvSpPr>
        <p:spPr>
          <a:xfrm>
            <a:off x="6020697" y="6207162"/>
            <a:ext cx="424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© 2016 Lost Sheep Resources Pty Ltd.</a:t>
            </a:r>
          </a:p>
        </p:txBody>
      </p:sp>
    </p:spTree>
    <p:extLst>
      <p:ext uri="{BB962C8B-B14F-4D97-AF65-F5344CB8AC3E}">
        <p14:creationId xmlns:p14="http://schemas.microsoft.com/office/powerpoint/2010/main" val="19389820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39462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Song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036420-FDED-DDFA-2263-23FA9AF56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AU" sz="3600" b="1" dirty="0"/>
              <a:t>Life is better with a little mess</a:t>
            </a:r>
            <a:br>
              <a:rPr lang="en-AU" sz="3600" dirty="0"/>
            </a:br>
            <a:r>
              <a:rPr lang="en-AU" sz="3600" dirty="0"/>
              <a:t>(Heather Price) </a:t>
            </a:r>
          </a:p>
        </p:txBody>
      </p:sp>
    </p:spTree>
    <p:extLst>
      <p:ext uri="{BB962C8B-B14F-4D97-AF65-F5344CB8AC3E}">
        <p14:creationId xmlns:p14="http://schemas.microsoft.com/office/powerpoint/2010/main" val="3712349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39462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Prayers for others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3339A67-5729-EF26-E853-C766C8C46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1076" y="2628150"/>
            <a:ext cx="7328079" cy="2201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your prayer for someone who is a different generation to you?</a:t>
            </a:r>
          </a:p>
        </p:txBody>
      </p:sp>
    </p:spTree>
    <p:extLst>
      <p:ext uri="{BB962C8B-B14F-4D97-AF65-F5344CB8AC3E}">
        <p14:creationId xmlns:p14="http://schemas.microsoft.com/office/powerpoint/2010/main" val="858883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39462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Song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036420-FDED-DDFA-2263-23FA9AF56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AU" sz="3600" b="1" dirty="0"/>
              <a:t>10, 000 Reasons</a:t>
            </a:r>
            <a:br>
              <a:rPr lang="en-AU" sz="3600" dirty="0"/>
            </a:br>
            <a:r>
              <a:rPr lang="en-AU" sz="3600" dirty="0"/>
              <a:t>(Jonas </a:t>
            </a:r>
            <a:r>
              <a:rPr lang="en-AU" sz="3600" dirty="0" err="1"/>
              <a:t>Rymin</a:t>
            </a:r>
            <a:r>
              <a:rPr lang="en-AU" sz="3600" dirty="0"/>
              <a:t>, Matt Redman) </a:t>
            </a:r>
          </a:p>
        </p:txBody>
      </p:sp>
    </p:spTree>
    <p:extLst>
      <p:ext uri="{BB962C8B-B14F-4D97-AF65-F5344CB8AC3E}">
        <p14:creationId xmlns:p14="http://schemas.microsoft.com/office/powerpoint/2010/main" val="685132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>
            <a:extLst>
              <a:ext uri="{FF2B5EF4-FFF2-40B4-BE49-F238E27FC236}">
                <a16:creationId xmlns:a16="http://schemas.microsoft.com/office/drawing/2014/main" id="{B50693C5-A60A-4C13-891B-C105D7243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01668A-C804-4536-A680-C5A0CC47D053}"/>
              </a:ext>
            </a:extLst>
          </p:cNvPr>
          <p:cNvSpPr txBox="1"/>
          <p:nvPr/>
        </p:nvSpPr>
        <p:spPr>
          <a:xfrm>
            <a:off x="6020697" y="6207162"/>
            <a:ext cx="424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© 2016 Lost Sheep Resources Pty Ltd.</a:t>
            </a:r>
          </a:p>
        </p:txBody>
      </p:sp>
    </p:spTree>
    <p:extLst>
      <p:ext uri="{BB962C8B-B14F-4D97-AF65-F5344CB8AC3E}">
        <p14:creationId xmlns:p14="http://schemas.microsoft.com/office/powerpoint/2010/main" val="205918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18236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Songs x2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036420-FDED-DDFA-2263-23FA9AF56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AU" sz="3300" b="1" dirty="0"/>
              <a:t>Blessing and Honour </a:t>
            </a:r>
            <a:br>
              <a:rPr lang="en-AU" sz="3300" b="1" dirty="0"/>
            </a:br>
            <a:r>
              <a:rPr lang="en-AU" sz="3300" dirty="0"/>
              <a:t>(Jamie Harvill &amp; Gary Sadler)</a:t>
            </a:r>
            <a:endParaRPr lang="en-AU" sz="3300" b="1" dirty="0"/>
          </a:p>
          <a:p>
            <a:r>
              <a:rPr lang="en-AU" sz="3300" b="1" dirty="0"/>
              <a:t>10, 9, 8 God is Great</a:t>
            </a:r>
            <a:br>
              <a:rPr lang="en-AU" sz="3300" b="1" dirty="0"/>
            </a:br>
            <a:r>
              <a:rPr lang="en-AU" sz="3300" dirty="0"/>
              <a:t>(Colin Buchanan)</a:t>
            </a:r>
            <a:endParaRPr lang="en-AU" sz="3300" b="1" dirty="0"/>
          </a:p>
        </p:txBody>
      </p:sp>
    </p:spTree>
    <p:extLst>
      <p:ext uri="{BB962C8B-B14F-4D97-AF65-F5344CB8AC3E}">
        <p14:creationId xmlns:p14="http://schemas.microsoft.com/office/powerpoint/2010/main" val="29943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26133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Call to Worship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819F2F-2AA4-4E12-B730-2D49513B239A}"/>
              </a:ext>
            </a:extLst>
          </p:cNvPr>
          <p:cNvSpPr txBox="1">
            <a:spLocks/>
          </p:cNvSpPr>
          <p:nvPr/>
        </p:nvSpPr>
        <p:spPr>
          <a:xfrm>
            <a:off x="1598586" y="2184906"/>
            <a:ext cx="8217008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700"/>
              <a:t>Let us worship God! Jesus said that whoever welcomes one of his followers, welcomes Jesus himself.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AU" sz="3600" b="1"/>
              <a:t>All are welcome here! Let us worship God.</a:t>
            </a:r>
            <a:endParaRPr lang="en-AU" sz="3600"/>
          </a:p>
          <a:p>
            <a:pPr marL="0" indent="0" algn="ctr">
              <a:buFont typeface="Arial" panose="020B0604020202020204" pitchFamily="34" charset="0"/>
              <a:buNone/>
            </a:pPr>
            <a:endParaRPr lang="en-AU" sz="3000" i="1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sz="3300" i="1"/>
              <a:t>Welcome a person near you and ask them </a:t>
            </a:r>
            <a:br>
              <a:rPr lang="en-AU" sz="3300" i="1"/>
            </a:br>
            <a:r>
              <a:rPr lang="en-AU" sz="3300" i="1"/>
              <a:t>“What is your favourite type of drink?”</a:t>
            </a:r>
            <a:endParaRPr lang="en-AU" sz="3300" dirty="0"/>
          </a:p>
        </p:txBody>
      </p:sp>
    </p:spTree>
    <p:extLst>
      <p:ext uri="{BB962C8B-B14F-4D97-AF65-F5344CB8AC3E}">
        <p14:creationId xmlns:p14="http://schemas.microsoft.com/office/powerpoint/2010/main" val="380547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26133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Call to Worship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06443D9-1401-3D32-BCC2-02EB3399D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9151" y="1994379"/>
            <a:ext cx="8473697" cy="4132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700" dirty="0"/>
              <a:t>Whoever welcomes Jesus, also welcomes God. </a:t>
            </a:r>
          </a:p>
          <a:p>
            <a:pPr marL="0" indent="0">
              <a:buNone/>
            </a:pPr>
            <a:endParaRPr lang="en-AU" sz="1200" b="1" dirty="0"/>
          </a:p>
          <a:p>
            <a:pPr marL="0" indent="0">
              <a:buNone/>
            </a:pPr>
            <a:r>
              <a:rPr lang="en-AU" sz="3600" b="1" dirty="0"/>
              <a:t>All are welcome here! Let us worship God.</a:t>
            </a:r>
            <a:endParaRPr lang="en-AU" sz="3600" dirty="0"/>
          </a:p>
          <a:p>
            <a:pPr marL="0" indent="0">
              <a:buNone/>
            </a:pPr>
            <a:endParaRPr lang="en-AU" sz="2700" i="1" dirty="0"/>
          </a:p>
          <a:p>
            <a:pPr marL="0" indent="0" algn="ctr">
              <a:buNone/>
            </a:pPr>
            <a:r>
              <a:rPr lang="en-AU" sz="2700" i="1" dirty="0"/>
              <a:t>Welcome someone you haven’t met before or someone who is at least 20 years different in age to yourself. </a:t>
            </a:r>
          </a:p>
          <a:p>
            <a:pPr marL="0" indent="0">
              <a:buNone/>
            </a:pPr>
            <a:r>
              <a:rPr lang="en-AU" sz="2700" i="1" dirty="0"/>
              <a:t>Ask them: </a:t>
            </a:r>
          </a:p>
          <a:p>
            <a:pPr marL="0" indent="0" algn="ctr">
              <a:buNone/>
            </a:pPr>
            <a:r>
              <a:rPr lang="en-AU" sz="3300" i="1" dirty="0"/>
              <a:t>“Who do you enjoy sharing a meal with?”</a:t>
            </a:r>
            <a:endParaRPr lang="en-AU" sz="3300" dirty="0"/>
          </a:p>
          <a:p>
            <a:endParaRPr lang="en-AU" sz="2700" dirty="0"/>
          </a:p>
        </p:txBody>
      </p:sp>
    </p:spTree>
    <p:extLst>
      <p:ext uri="{BB962C8B-B14F-4D97-AF65-F5344CB8AC3E}">
        <p14:creationId xmlns:p14="http://schemas.microsoft.com/office/powerpoint/2010/main" val="298936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26133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Call to Worship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701F466-D923-4612-6030-EE4DB4EF3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5450" y="2173197"/>
            <a:ext cx="8298374" cy="39817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700" dirty="0"/>
              <a:t>Whoever offers even a cup of cold water to one of </a:t>
            </a:r>
            <a:br>
              <a:rPr lang="en-AU" sz="2700" dirty="0"/>
            </a:br>
            <a:r>
              <a:rPr lang="en-AU" sz="2700" dirty="0"/>
              <a:t>God’s children will be blessed by God. </a:t>
            </a:r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AU" sz="3600" b="1" dirty="0"/>
              <a:t>All are welcome here! Let us worship God.</a:t>
            </a:r>
            <a:endParaRPr lang="en-AU" sz="3600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07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D8227BA-4506-DFA0-C182-0256C627CFC9}"/>
              </a:ext>
            </a:extLst>
          </p:cNvPr>
          <p:cNvSpPr txBox="1">
            <a:spLocks/>
          </p:cNvSpPr>
          <p:nvPr/>
        </p:nvSpPr>
        <p:spPr>
          <a:xfrm>
            <a:off x="587085" y="371335"/>
            <a:ext cx="18236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700" dirty="0"/>
              <a:t>Song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036420-FDED-DDFA-2263-23FA9AF56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AU" sz="3600" b="1" dirty="0"/>
              <a:t>You are Welcome</a:t>
            </a:r>
            <a:br>
              <a:rPr lang="en-AU" sz="3600" dirty="0"/>
            </a:br>
            <a:r>
              <a:rPr lang="en-AU" sz="3600" dirty="0"/>
              <a:t>(Snack Music) </a:t>
            </a:r>
          </a:p>
        </p:txBody>
      </p:sp>
    </p:spTree>
    <p:extLst>
      <p:ext uri="{BB962C8B-B14F-4D97-AF65-F5344CB8AC3E}">
        <p14:creationId xmlns:p14="http://schemas.microsoft.com/office/powerpoint/2010/main" val="26681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black background&#10;&#10;Description automatically generated">
            <a:extLst>
              <a:ext uri="{FF2B5EF4-FFF2-40B4-BE49-F238E27FC236}">
                <a16:creationId xmlns:a16="http://schemas.microsoft.com/office/drawing/2014/main" id="{C0DE2FC4-2A62-33C9-F240-0C00211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255" y="408568"/>
            <a:ext cx="4058679" cy="103388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FF8440C-AA4E-58CF-822A-CA9F123DE13E}"/>
              </a:ext>
            </a:extLst>
          </p:cNvPr>
          <p:cNvSpPr/>
          <p:nvPr/>
        </p:nvSpPr>
        <p:spPr>
          <a:xfrm>
            <a:off x="1068946" y="1905506"/>
            <a:ext cx="94354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800" dirty="0"/>
              <a:t>Intergenerational ministry is about building and deepening relationships across generations so that we all grow as disciples of Jesus. </a:t>
            </a:r>
          </a:p>
        </p:txBody>
      </p:sp>
    </p:spTree>
    <p:extLst>
      <p:ext uri="{BB962C8B-B14F-4D97-AF65-F5344CB8AC3E}">
        <p14:creationId xmlns:p14="http://schemas.microsoft.com/office/powerpoint/2010/main" val="2961553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728</Words>
  <Application>Microsoft Office PowerPoint</Application>
  <PresentationFormat>Widescreen</PresentationFormat>
  <Paragraphs>99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Georgia Pro Cond Semibold</vt:lpstr>
      <vt:lpstr>Neutraface Text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Gatley</dc:creator>
  <cp:lastModifiedBy>Melissa Neumann</cp:lastModifiedBy>
  <cp:revision>7</cp:revision>
  <dcterms:created xsi:type="dcterms:W3CDTF">2023-11-08T01:49:03Z</dcterms:created>
  <dcterms:modified xsi:type="dcterms:W3CDTF">2023-11-09T08:46:13Z</dcterms:modified>
</cp:coreProperties>
</file>