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6237"/>
    <a:srgbClr val="005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5239E-81FD-7405-6F7F-E21BFC312A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7A3768-35AD-4DA6-02EA-E2900D1DE1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41AA9-FCC1-F6DD-0A82-C1FCB37DF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A7BC-A4D1-4FB3-AB63-C380EF420FFC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D84C5-58DF-76DC-279A-37BB7BCF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0C569-BABD-8D6F-2F81-2CB98BE6B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090E-214A-4787-8509-1F82A30B6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922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76025-7650-692F-8E42-53D165191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B84318-9415-0974-F4FC-54086BC91C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F96E5A-912A-C277-DD9B-3A516BA16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A7BC-A4D1-4FB3-AB63-C380EF420FFC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7962D-8A0E-396A-5721-E8C354898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EA769-E68C-797D-DE6D-9BB529FE5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090E-214A-4787-8509-1F82A30B6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78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8FC32F-5DC9-F7A7-8AA7-8055E39289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2ADB6E-84B4-9D24-1BB4-4E76AAF997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43193-6563-9715-85B3-FE32966B6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A7BC-A4D1-4FB3-AB63-C380EF420FFC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44611-9B58-BD19-B971-D292F57F4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63F01-B46D-4AAD-A00C-3801FC77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090E-214A-4787-8509-1F82A30B6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135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C14E1-76DD-21BF-6CF5-6D5E798AA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C0D29-DE76-0C1A-E7D0-9902FFF4D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9010F6-C59A-7C3E-3AD5-E9EA7E4F6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A7BC-A4D1-4FB3-AB63-C380EF420FFC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DC599-DEE2-AFD2-0880-BBD617D02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DD3D5-7F8F-F9FE-5C10-FEECFBB40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090E-214A-4787-8509-1F82A30B6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591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C9657-2468-A185-FF39-8F3F212A9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042AF-A852-C7B6-B475-EF0147272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C9DCB-FFE7-47C8-3E40-9AEACCA9A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A7BC-A4D1-4FB3-AB63-C380EF420FFC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64FF5-C5D5-304A-C2BC-247532CC2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020DE-C0F7-7FD6-8090-7B2C59561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090E-214A-4787-8509-1F82A30B6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143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F1D0B-5279-8FEC-4FF3-F9FAD6D78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9C572-1A0B-B851-E08A-B44349ED5E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83EC6-FF6A-3595-7DB5-EA0578E51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4EF687-D5CD-CEC2-F314-1FC027D95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A7BC-A4D1-4FB3-AB63-C380EF420FFC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F267D-1BA0-1D5E-9638-36F9262E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036BAF-7FE0-D756-7971-3EEC6AF64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090E-214A-4787-8509-1F82A30B6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887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0D5E2-682E-18C4-1B1D-B0D5C5D39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D2D72-D4BB-E558-6021-096D35965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B87DBF-2685-242A-38D9-FB0E33D94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39DBD6-D8A4-BC81-8A55-2F3F680DF2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C1393A-FA39-C761-E3CF-B4843A4D30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8091B6-DE86-9936-DEA8-1A3294539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A7BC-A4D1-4FB3-AB63-C380EF420FFC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1168B7-87C9-42A4-8079-D96A74956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E85B91-A458-FFB3-0076-EE1438CF6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090E-214A-4787-8509-1F82A30B6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53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104E-5DEA-CCFA-14E5-99D58C669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E21DDC-A353-7430-A7E5-3A900D2B7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A7BC-A4D1-4FB3-AB63-C380EF420FFC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DA1BC0-1223-EDD0-D1BC-BD9549CFE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AD2C0A-614C-76F2-C7C3-A84D81576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090E-214A-4787-8509-1F82A30B6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472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EB3D55-2363-E842-3EEC-9C23498F1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A7BC-A4D1-4FB3-AB63-C380EF420FFC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E5693D-1A1F-3369-6A7A-DB82DDF4E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007DAD-7ABD-1658-5324-7FE16B9F2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090E-214A-4787-8509-1F82A30B6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201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3D5D2-801E-D89F-8D97-0E8D5DBDC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4372C-E2EB-88B9-98E7-2FEEACFB9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2A765E-4DAF-6E69-E246-1850633A6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C67CA5-C8A5-9488-F55F-43B526BBB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A7BC-A4D1-4FB3-AB63-C380EF420FFC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37DF17-73B0-A0D6-1E03-A68DEE460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C8682D-1A5C-867A-807E-E046B50AA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090E-214A-4787-8509-1F82A30B6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166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85DEC-EDB3-F0E8-749E-451B3C030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7C0044-53FB-A702-7857-6CA9145BA8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F8532B-B567-3191-7BB9-DCE66E0D1D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01421E-54C2-422B-90DF-B775A793A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A7BC-A4D1-4FB3-AB63-C380EF420FFC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1CCBA6-F6EA-2907-CCD2-7B5A65FA6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B4074A-2C6C-29B3-F5A8-4788455DD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090E-214A-4787-8509-1F82A30B6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7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F79209-DF23-61A2-91BE-C4BB5BC39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E41EF1-9213-6CF4-1C1B-AD69B93F5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6E52A-D765-5F5E-502C-AFCD86FCFE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CA7BC-A4D1-4FB3-AB63-C380EF420FFC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EF89F-1F49-30EF-67BE-6E88F90C76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FC544-D6B7-AF07-7654-842B422EB2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F090E-214A-4787-8509-1F82A30B6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678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2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3.jpeg"/><Relationship Id="rId7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2.jpeg"/><Relationship Id="rId4" Type="http://schemas.openxmlformats.org/officeDocument/2006/relationships/image" Target="../media/image4.jpeg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3.jpeg"/><Relationship Id="rId7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7.jpeg"/><Relationship Id="rId5" Type="http://schemas.openxmlformats.org/officeDocument/2006/relationships/image" Target="../media/image5.jpeg"/><Relationship Id="rId10" Type="http://schemas.openxmlformats.org/officeDocument/2006/relationships/image" Target="../media/image2.jpeg"/><Relationship Id="rId4" Type="http://schemas.openxmlformats.org/officeDocument/2006/relationships/image" Target="../media/image4.jpeg"/><Relationship Id="rId9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3.jpeg"/><Relationship Id="rId7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7.jpeg"/><Relationship Id="rId5" Type="http://schemas.openxmlformats.org/officeDocument/2006/relationships/image" Target="../media/image5.jpeg"/><Relationship Id="rId10" Type="http://schemas.openxmlformats.org/officeDocument/2006/relationships/image" Target="../media/image2.jpeg"/><Relationship Id="rId4" Type="http://schemas.openxmlformats.org/officeDocument/2006/relationships/image" Target="../media/image4.jpe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ritish Standard First Aid Kits">
            <a:extLst>
              <a:ext uri="{FF2B5EF4-FFF2-40B4-BE49-F238E27FC236}">
                <a16:creationId xmlns:a16="http://schemas.microsoft.com/office/drawing/2014/main" id="{CBB19C7E-1C47-9EF6-0A12-87971BAD0F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1" t="9883"/>
          <a:stretch/>
        </p:blipFill>
        <p:spPr bwMode="auto">
          <a:xfrm>
            <a:off x="5337544" y="2632959"/>
            <a:ext cx="1741362" cy="1639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cissors Blunt Ended for First Aid Kits">
            <a:extLst>
              <a:ext uri="{FF2B5EF4-FFF2-40B4-BE49-F238E27FC236}">
                <a16:creationId xmlns:a16="http://schemas.microsoft.com/office/drawing/2014/main" id="{58A8B401-28B7-E107-51B5-A1239B6EAD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375" y="1086652"/>
            <a:ext cx="1974998" cy="2468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olyfield Patient Pack with Nitrile Gloves 6076AF UKMEDI.CO.UK">
            <a:extLst>
              <a:ext uri="{FF2B5EF4-FFF2-40B4-BE49-F238E27FC236}">
                <a16:creationId xmlns:a16="http://schemas.microsoft.com/office/drawing/2014/main" id="{36669CDC-81A7-E784-F6BF-267AD5F382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406" t="15040" r="14070" b="43410"/>
          <a:stretch/>
        </p:blipFill>
        <p:spPr bwMode="auto">
          <a:xfrm>
            <a:off x="9505507" y="579474"/>
            <a:ext cx="1819053" cy="2849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teroplast Crepe Bandage - 7.5cm x 4m 3057/SF UKMEDI.CO.UK">
            <a:extLst>
              <a:ext uri="{FF2B5EF4-FFF2-40B4-BE49-F238E27FC236}">
                <a16:creationId xmlns:a16="http://schemas.microsoft.com/office/drawing/2014/main" id="{23EAB31C-4D3F-9C94-F711-37CAC99FCC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0" r="3774" b="14739"/>
          <a:stretch/>
        </p:blipFill>
        <p:spPr bwMode="auto">
          <a:xfrm>
            <a:off x="201133" y="4572000"/>
            <a:ext cx="3690383" cy="1775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Emergency First Aid Safety Pins">
            <a:extLst>
              <a:ext uri="{FF2B5EF4-FFF2-40B4-BE49-F238E27FC236}">
                <a16:creationId xmlns:a16="http://schemas.microsoft.com/office/drawing/2014/main" id="{823D4AB2-82B8-C587-3ADB-C79A09DBF6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900" y="343661"/>
            <a:ext cx="3107635" cy="1639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5705BEF2-55E0-264D-F8E8-6FCDE9565A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" t="18077" r="-2" b="18299"/>
          <a:stretch/>
        </p:blipFill>
        <p:spPr bwMode="auto">
          <a:xfrm rot="786242">
            <a:off x="587911" y="3052750"/>
            <a:ext cx="2219662" cy="1412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Zafety Moist Wipes for First Aid Alcohol Free Non Sterile Box of 100">
            <a:extLst>
              <a:ext uri="{FF2B5EF4-FFF2-40B4-BE49-F238E27FC236}">
                <a16:creationId xmlns:a16="http://schemas.microsoft.com/office/drawing/2014/main" id="{55654AC6-0D81-9742-51AB-D2D0A1C4F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4486" y="4140079"/>
            <a:ext cx="2437434" cy="2138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>
            <a:extLst>
              <a:ext uri="{FF2B5EF4-FFF2-40B4-BE49-F238E27FC236}">
                <a16:creationId xmlns:a16="http://schemas.microsoft.com/office/drawing/2014/main" id="{734C0C20-C968-9B80-2D77-337418ACA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507208" y="4265659"/>
            <a:ext cx="2453818" cy="2453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>
            <a:extLst>
              <a:ext uri="{FF2B5EF4-FFF2-40B4-BE49-F238E27FC236}">
                <a16:creationId xmlns:a16="http://schemas.microsoft.com/office/drawing/2014/main" id="{9553A203-C595-DEEA-6A8D-FC8A3857EC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58" t="30263" r="-1" b="35063"/>
          <a:stretch/>
        </p:blipFill>
        <p:spPr bwMode="auto">
          <a:xfrm rot="1993213">
            <a:off x="3439197" y="4901036"/>
            <a:ext cx="3184032" cy="1090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Image result for first aid plasters">
            <a:extLst>
              <a:ext uri="{FF2B5EF4-FFF2-40B4-BE49-F238E27FC236}">
                <a16:creationId xmlns:a16="http://schemas.microsoft.com/office/drawing/2014/main" id="{987A2627-0878-8404-BAEC-18B0D908D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35" y="444795"/>
            <a:ext cx="24574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D34B9EB-D98B-3972-5A95-5774D123AB40}"/>
              </a:ext>
            </a:extLst>
          </p:cNvPr>
          <p:cNvSpPr txBox="1"/>
          <p:nvPr/>
        </p:nvSpPr>
        <p:spPr>
          <a:xfrm>
            <a:off x="3888821" y="4107555"/>
            <a:ext cx="4584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What’s missing in my first aid box?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2B2C0C-739C-B428-5350-D20FA5A226AF}"/>
              </a:ext>
            </a:extLst>
          </p:cNvPr>
          <p:cNvSpPr txBox="1"/>
          <p:nvPr/>
        </p:nvSpPr>
        <p:spPr>
          <a:xfrm>
            <a:off x="108815" y="2295028"/>
            <a:ext cx="1177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5B32"/>
                </a:solidFill>
              </a:rPr>
              <a:t>plasters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81950F-2DDF-918D-D577-DC6D12EC244D}"/>
              </a:ext>
            </a:extLst>
          </p:cNvPr>
          <p:cNvSpPr txBox="1"/>
          <p:nvPr/>
        </p:nvSpPr>
        <p:spPr>
          <a:xfrm>
            <a:off x="3278032" y="2742445"/>
            <a:ext cx="1177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5B32"/>
                </a:solidFill>
              </a:rPr>
              <a:t>scissors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2D687F-8E8F-F6E5-6345-82029B26F44C}"/>
              </a:ext>
            </a:extLst>
          </p:cNvPr>
          <p:cNvSpPr txBox="1"/>
          <p:nvPr/>
        </p:nvSpPr>
        <p:spPr>
          <a:xfrm>
            <a:off x="1406665" y="3909643"/>
            <a:ext cx="1177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5B32"/>
                </a:solidFill>
              </a:rPr>
              <a:t>tweezers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042FE6-13A2-878B-44F2-D8A06EF4F180}"/>
              </a:ext>
            </a:extLst>
          </p:cNvPr>
          <p:cNvSpPr txBox="1"/>
          <p:nvPr/>
        </p:nvSpPr>
        <p:spPr>
          <a:xfrm>
            <a:off x="229047" y="6086892"/>
            <a:ext cx="1323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5B32"/>
                </a:solidFill>
              </a:rPr>
              <a:t>bandages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16DF55-18DA-2A0E-1E9B-74425DDCA710}"/>
              </a:ext>
            </a:extLst>
          </p:cNvPr>
          <p:cNvSpPr txBox="1"/>
          <p:nvPr/>
        </p:nvSpPr>
        <p:spPr>
          <a:xfrm>
            <a:off x="2653745" y="4927293"/>
            <a:ext cx="16202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5B32"/>
                </a:solidFill>
              </a:rPr>
              <a:t>thermometer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B3772CD-3C27-F405-950E-0D9ABCA0FF1D}"/>
              </a:ext>
            </a:extLst>
          </p:cNvPr>
          <p:cNvSpPr txBox="1"/>
          <p:nvPr/>
        </p:nvSpPr>
        <p:spPr>
          <a:xfrm>
            <a:off x="7426755" y="6278526"/>
            <a:ext cx="1177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5B32"/>
                </a:solidFill>
              </a:rPr>
              <a:t>tape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958C7D9-5442-7C1F-7C8E-EDBF1CA9FC0C}"/>
              </a:ext>
            </a:extLst>
          </p:cNvPr>
          <p:cNvSpPr txBox="1"/>
          <p:nvPr/>
        </p:nvSpPr>
        <p:spPr>
          <a:xfrm>
            <a:off x="8832219" y="4188138"/>
            <a:ext cx="1177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5B32"/>
                </a:solidFill>
              </a:rPr>
              <a:t>wipes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48514E-7E73-33A3-D70A-23F7344039C1}"/>
              </a:ext>
            </a:extLst>
          </p:cNvPr>
          <p:cNvSpPr txBox="1"/>
          <p:nvPr/>
        </p:nvSpPr>
        <p:spPr>
          <a:xfrm>
            <a:off x="8327889" y="2720532"/>
            <a:ext cx="1177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5B32"/>
                </a:solidFill>
              </a:rPr>
              <a:t>gloves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3C59462-7F72-4445-2D04-C07E559B831F}"/>
              </a:ext>
            </a:extLst>
          </p:cNvPr>
          <p:cNvSpPr txBox="1"/>
          <p:nvPr/>
        </p:nvSpPr>
        <p:spPr>
          <a:xfrm>
            <a:off x="4899597" y="318655"/>
            <a:ext cx="1177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5B32"/>
                </a:solidFill>
              </a:rPr>
              <a:t>safety pins  </a:t>
            </a:r>
          </a:p>
        </p:txBody>
      </p:sp>
    </p:spTree>
    <p:extLst>
      <p:ext uri="{BB962C8B-B14F-4D97-AF65-F5344CB8AC3E}">
        <p14:creationId xmlns:p14="http://schemas.microsoft.com/office/powerpoint/2010/main" val="1803953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ritish Standard First Aid Kits">
            <a:extLst>
              <a:ext uri="{FF2B5EF4-FFF2-40B4-BE49-F238E27FC236}">
                <a16:creationId xmlns:a16="http://schemas.microsoft.com/office/drawing/2014/main" id="{CBB19C7E-1C47-9EF6-0A12-87971BAD0F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67"/>
          <a:stretch/>
        </p:blipFill>
        <p:spPr bwMode="auto">
          <a:xfrm>
            <a:off x="5259853" y="2590830"/>
            <a:ext cx="1819053" cy="1681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olyfield Patient Pack with Nitrile Gloves 6076AF UKMEDI.CO.UK">
            <a:extLst>
              <a:ext uri="{FF2B5EF4-FFF2-40B4-BE49-F238E27FC236}">
                <a16:creationId xmlns:a16="http://schemas.microsoft.com/office/drawing/2014/main" id="{36669CDC-81A7-E784-F6BF-267AD5F382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406" t="15040" r="14070" b="43410"/>
          <a:stretch/>
        </p:blipFill>
        <p:spPr bwMode="auto">
          <a:xfrm>
            <a:off x="735574" y="3940096"/>
            <a:ext cx="1819053" cy="2849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teroplast Crepe Bandage - 7.5cm x 4m 3057/SF UKMEDI.CO.UK">
            <a:extLst>
              <a:ext uri="{FF2B5EF4-FFF2-40B4-BE49-F238E27FC236}">
                <a16:creationId xmlns:a16="http://schemas.microsoft.com/office/drawing/2014/main" id="{23EAB31C-4D3F-9C94-F711-37CAC99FCC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0" r="3774" b="14739"/>
          <a:stretch/>
        </p:blipFill>
        <p:spPr bwMode="auto">
          <a:xfrm>
            <a:off x="307903" y="449959"/>
            <a:ext cx="3690383" cy="1775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Emergency First Aid Safety Pins">
            <a:extLst>
              <a:ext uri="{FF2B5EF4-FFF2-40B4-BE49-F238E27FC236}">
                <a16:creationId xmlns:a16="http://schemas.microsoft.com/office/drawing/2014/main" id="{823D4AB2-82B8-C587-3ADB-C79A09DBF6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965" y="4698546"/>
            <a:ext cx="3107635" cy="1639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5705BEF2-55E0-264D-F8E8-6FCDE9565A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" t="18077" r="-2" b="18299"/>
          <a:stretch/>
        </p:blipFill>
        <p:spPr bwMode="auto">
          <a:xfrm rot="786242">
            <a:off x="1995012" y="2171378"/>
            <a:ext cx="2219662" cy="1412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Zafety Moist Wipes for First Aid Alcohol Free Non Sterile Box of 100">
            <a:extLst>
              <a:ext uri="{FF2B5EF4-FFF2-40B4-BE49-F238E27FC236}">
                <a16:creationId xmlns:a16="http://schemas.microsoft.com/office/drawing/2014/main" id="{55654AC6-0D81-9742-51AB-D2D0A1C4F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565" y="452383"/>
            <a:ext cx="2437434" cy="2138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>
            <a:extLst>
              <a:ext uri="{FF2B5EF4-FFF2-40B4-BE49-F238E27FC236}">
                <a16:creationId xmlns:a16="http://schemas.microsoft.com/office/drawing/2014/main" id="{734C0C20-C968-9B80-2D77-337418ACA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942470" y="4404182"/>
            <a:ext cx="2453818" cy="2453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>
            <a:extLst>
              <a:ext uri="{FF2B5EF4-FFF2-40B4-BE49-F238E27FC236}">
                <a16:creationId xmlns:a16="http://schemas.microsoft.com/office/drawing/2014/main" id="{9553A203-C595-DEEA-6A8D-FC8A3857EC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58" t="30263" r="-1" b="35063"/>
          <a:stretch/>
        </p:blipFill>
        <p:spPr bwMode="auto">
          <a:xfrm rot="1993213">
            <a:off x="8431037" y="917336"/>
            <a:ext cx="3184032" cy="1090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Image result for first aid plasters">
            <a:extLst>
              <a:ext uri="{FF2B5EF4-FFF2-40B4-BE49-F238E27FC236}">
                <a16:creationId xmlns:a16="http://schemas.microsoft.com/office/drawing/2014/main" id="{987A2627-0878-8404-BAEC-18B0D908D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5604" y="2225596"/>
            <a:ext cx="24574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49D25FA-82D1-A336-BDD6-3B42357E241E}"/>
              </a:ext>
            </a:extLst>
          </p:cNvPr>
          <p:cNvSpPr txBox="1"/>
          <p:nvPr/>
        </p:nvSpPr>
        <p:spPr>
          <a:xfrm>
            <a:off x="3135537" y="3712958"/>
            <a:ext cx="14991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What’s missing? </a:t>
            </a: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8F09BB71-CEF2-D85C-81B8-F9C3EAB569F6}"/>
              </a:ext>
            </a:extLst>
          </p:cNvPr>
          <p:cNvSpPr/>
          <p:nvPr/>
        </p:nvSpPr>
        <p:spPr>
          <a:xfrm>
            <a:off x="2777803" y="3429000"/>
            <a:ext cx="2214661" cy="1398915"/>
          </a:xfrm>
          <a:prstGeom prst="cloudCallout">
            <a:avLst/>
          </a:prstGeom>
          <a:noFill/>
          <a:ln>
            <a:solidFill>
              <a:srgbClr val="0162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721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ritish Standard First Aid Kits">
            <a:extLst>
              <a:ext uri="{FF2B5EF4-FFF2-40B4-BE49-F238E27FC236}">
                <a16:creationId xmlns:a16="http://schemas.microsoft.com/office/drawing/2014/main" id="{CBB19C7E-1C47-9EF6-0A12-87971BAD0F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67" r="4546"/>
          <a:stretch/>
        </p:blipFill>
        <p:spPr bwMode="auto">
          <a:xfrm>
            <a:off x="5259854" y="2590830"/>
            <a:ext cx="1736370" cy="1681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olyfield Patient Pack with Nitrile Gloves 6076AF UKMEDI.CO.UK">
            <a:extLst>
              <a:ext uri="{FF2B5EF4-FFF2-40B4-BE49-F238E27FC236}">
                <a16:creationId xmlns:a16="http://schemas.microsoft.com/office/drawing/2014/main" id="{36669CDC-81A7-E784-F6BF-267AD5F382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406" t="15040" r="14070" b="43410"/>
          <a:stretch/>
        </p:blipFill>
        <p:spPr bwMode="auto">
          <a:xfrm>
            <a:off x="735574" y="3940096"/>
            <a:ext cx="1819053" cy="2849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teroplast Crepe Bandage - 7.5cm x 4m 3057/SF UKMEDI.CO.UK">
            <a:extLst>
              <a:ext uri="{FF2B5EF4-FFF2-40B4-BE49-F238E27FC236}">
                <a16:creationId xmlns:a16="http://schemas.microsoft.com/office/drawing/2014/main" id="{23EAB31C-4D3F-9C94-F711-37CAC99FCC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0" r="3774" b="14739"/>
          <a:stretch/>
        </p:blipFill>
        <p:spPr bwMode="auto">
          <a:xfrm>
            <a:off x="277327" y="449959"/>
            <a:ext cx="3690383" cy="1775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Emergency First Aid Safety Pins">
            <a:extLst>
              <a:ext uri="{FF2B5EF4-FFF2-40B4-BE49-F238E27FC236}">
                <a16:creationId xmlns:a16="http://schemas.microsoft.com/office/drawing/2014/main" id="{823D4AB2-82B8-C587-3ADB-C79A09DBF6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965" y="4698546"/>
            <a:ext cx="3107635" cy="1639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5705BEF2-55E0-264D-F8E8-6FCDE9565A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" t="18077" r="-2" b="18299"/>
          <a:stretch/>
        </p:blipFill>
        <p:spPr bwMode="auto">
          <a:xfrm rot="786242">
            <a:off x="1958229" y="2206857"/>
            <a:ext cx="2219662" cy="1412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Zafety Moist Wipes for First Aid Alcohol Free Non Sterile Box of 100">
            <a:extLst>
              <a:ext uri="{FF2B5EF4-FFF2-40B4-BE49-F238E27FC236}">
                <a16:creationId xmlns:a16="http://schemas.microsoft.com/office/drawing/2014/main" id="{55654AC6-0D81-9742-51AB-D2D0A1C4F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565" y="452383"/>
            <a:ext cx="2437434" cy="2138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>
            <a:extLst>
              <a:ext uri="{FF2B5EF4-FFF2-40B4-BE49-F238E27FC236}">
                <a16:creationId xmlns:a16="http://schemas.microsoft.com/office/drawing/2014/main" id="{734C0C20-C968-9B80-2D77-337418ACA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942470" y="4404182"/>
            <a:ext cx="2453818" cy="2453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>
            <a:extLst>
              <a:ext uri="{FF2B5EF4-FFF2-40B4-BE49-F238E27FC236}">
                <a16:creationId xmlns:a16="http://schemas.microsoft.com/office/drawing/2014/main" id="{9553A203-C595-DEEA-6A8D-FC8A3857EC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58" t="30263" r="-1" b="35063"/>
          <a:stretch/>
        </p:blipFill>
        <p:spPr bwMode="auto">
          <a:xfrm rot="1993213">
            <a:off x="8431037" y="917336"/>
            <a:ext cx="3184032" cy="1090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Image result for first aid plasters">
            <a:extLst>
              <a:ext uri="{FF2B5EF4-FFF2-40B4-BE49-F238E27FC236}">
                <a16:creationId xmlns:a16="http://schemas.microsoft.com/office/drawing/2014/main" id="{987A2627-0878-8404-BAEC-18B0D908D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5604" y="2225596"/>
            <a:ext cx="24574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Scissors Blunt Ended for First Aid Kits">
            <a:extLst>
              <a:ext uri="{FF2B5EF4-FFF2-40B4-BE49-F238E27FC236}">
                <a16:creationId xmlns:a16="http://schemas.microsoft.com/office/drawing/2014/main" id="{B4ECD6E0-7203-12B8-A615-2936EF546D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211" y="3869075"/>
            <a:ext cx="1974998" cy="2468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15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ritish Standard First Aid Kits">
            <a:extLst>
              <a:ext uri="{FF2B5EF4-FFF2-40B4-BE49-F238E27FC236}">
                <a16:creationId xmlns:a16="http://schemas.microsoft.com/office/drawing/2014/main" id="{CBB19C7E-1C47-9EF6-0A12-87971BAD0F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8"/>
          <a:stretch/>
        </p:blipFill>
        <p:spPr bwMode="auto">
          <a:xfrm>
            <a:off x="5259853" y="2557736"/>
            <a:ext cx="1819053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olyfield Patient Pack with Nitrile Gloves 6076AF UKMEDI.CO.UK">
            <a:extLst>
              <a:ext uri="{FF2B5EF4-FFF2-40B4-BE49-F238E27FC236}">
                <a16:creationId xmlns:a16="http://schemas.microsoft.com/office/drawing/2014/main" id="{36669CDC-81A7-E784-F6BF-267AD5F382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406" t="15040" r="14070" b="43410"/>
          <a:stretch/>
        </p:blipFill>
        <p:spPr bwMode="auto">
          <a:xfrm>
            <a:off x="316463" y="2293308"/>
            <a:ext cx="1819053" cy="2849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teroplast Crepe Bandage - 7.5cm x 4m 3057/SF UKMEDI.CO.UK">
            <a:extLst>
              <a:ext uri="{FF2B5EF4-FFF2-40B4-BE49-F238E27FC236}">
                <a16:creationId xmlns:a16="http://schemas.microsoft.com/office/drawing/2014/main" id="{23EAB31C-4D3F-9C94-F711-37CAC99FCC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0" r="3774" b="14739"/>
          <a:stretch/>
        </p:blipFill>
        <p:spPr bwMode="auto">
          <a:xfrm>
            <a:off x="7370965" y="4864142"/>
            <a:ext cx="3690383" cy="1775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Emergency First Aid Safety Pins">
            <a:extLst>
              <a:ext uri="{FF2B5EF4-FFF2-40B4-BE49-F238E27FC236}">
                <a16:creationId xmlns:a16="http://schemas.microsoft.com/office/drawing/2014/main" id="{823D4AB2-82B8-C587-3ADB-C79A09DBF6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67" y="381534"/>
            <a:ext cx="3107635" cy="1639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5705BEF2-55E0-264D-F8E8-6FCDE9565A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" t="18077" r="-2" b="18299"/>
          <a:stretch/>
        </p:blipFill>
        <p:spPr bwMode="auto">
          <a:xfrm rot="786242">
            <a:off x="8886446" y="233227"/>
            <a:ext cx="2219662" cy="1412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>
            <a:extLst>
              <a:ext uri="{FF2B5EF4-FFF2-40B4-BE49-F238E27FC236}">
                <a16:creationId xmlns:a16="http://schemas.microsoft.com/office/drawing/2014/main" id="{734C0C20-C968-9B80-2D77-337418ACA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339274" y="2293308"/>
            <a:ext cx="2453818" cy="2453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>
            <a:extLst>
              <a:ext uri="{FF2B5EF4-FFF2-40B4-BE49-F238E27FC236}">
                <a16:creationId xmlns:a16="http://schemas.microsoft.com/office/drawing/2014/main" id="{9553A203-C595-DEEA-6A8D-FC8A3857EC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58" t="30263" r="-1" b="35063"/>
          <a:stretch/>
        </p:blipFill>
        <p:spPr bwMode="auto">
          <a:xfrm rot="206415">
            <a:off x="2037339" y="5206815"/>
            <a:ext cx="3184032" cy="1090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Image result for first aid plasters">
            <a:extLst>
              <a:ext uri="{FF2B5EF4-FFF2-40B4-BE49-F238E27FC236}">
                <a16:creationId xmlns:a16="http://schemas.microsoft.com/office/drawing/2014/main" id="{987A2627-0878-8404-BAEC-18B0D908D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858" y="500957"/>
            <a:ext cx="24574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Scissors Blunt Ended for First Aid Kits">
            <a:extLst>
              <a:ext uri="{FF2B5EF4-FFF2-40B4-BE49-F238E27FC236}">
                <a16:creationId xmlns:a16="http://schemas.microsoft.com/office/drawing/2014/main" id="{B4ECD6E0-7203-12B8-A615-2936EF546D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496" y="4389252"/>
            <a:ext cx="1974998" cy="2468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EA17F331-DA27-7552-6016-0B2FBDDD09D6}"/>
              </a:ext>
            </a:extLst>
          </p:cNvPr>
          <p:cNvSpPr/>
          <p:nvPr/>
        </p:nvSpPr>
        <p:spPr>
          <a:xfrm>
            <a:off x="2777803" y="3429000"/>
            <a:ext cx="2214661" cy="1398915"/>
          </a:xfrm>
          <a:prstGeom prst="cloudCallout">
            <a:avLst/>
          </a:prstGeom>
          <a:noFill/>
          <a:ln>
            <a:solidFill>
              <a:srgbClr val="0162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D00BD6-53E9-7728-E6B0-A657E557BA61}"/>
              </a:ext>
            </a:extLst>
          </p:cNvPr>
          <p:cNvSpPr txBox="1"/>
          <p:nvPr/>
        </p:nvSpPr>
        <p:spPr>
          <a:xfrm>
            <a:off x="3135537" y="3712958"/>
            <a:ext cx="14991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What’s missing? </a:t>
            </a:r>
          </a:p>
        </p:txBody>
      </p:sp>
    </p:spTree>
    <p:extLst>
      <p:ext uri="{BB962C8B-B14F-4D97-AF65-F5344CB8AC3E}">
        <p14:creationId xmlns:p14="http://schemas.microsoft.com/office/powerpoint/2010/main" val="723860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ritish Standard First Aid Kits">
            <a:extLst>
              <a:ext uri="{FF2B5EF4-FFF2-40B4-BE49-F238E27FC236}">
                <a16:creationId xmlns:a16="http://schemas.microsoft.com/office/drawing/2014/main" id="{CBB19C7E-1C47-9EF6-0A12-87971BAD0F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8"/>
          <a:stretch/>
        </p:blipFill>
        <p:spPr bwMode="auto">
          <a:xfrm>
            <a:off x="5259853" y="2557736"/>
            <a:ext cx="1819053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olyfield Patient Pack with Nitrile Gloves 6076AF UKMEDI.CO.UK">
            <a:extLst>
              <a:ext uri="{FF2B5EF4-FFF2-40B4-BE49-F238E27FC236}">
                <a16:creationId xmlns:a16="http://schemas.microsoft.com/office/drawing/2014/main" id="{36669CDC-81A7-E784-F6BF-267AD5F382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406" t="15040" r="14070" b="43410"/>
          <a:stretch/>
        </p:blipFill>
        <p:spPr bwMode="auto">
          <a:xfrm>
            <a:off x="316463" y="2293308"/>
            <a:ext cx="1819053" cy="2849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teroplast Crepe Bandage - 7.5cm x 4m 3057/SF UKMEDI.CO.UK">
            <a:extLst>
              <a:ext uri="{FF2B5EF4-FFF2-40B4-BE49-F238E27FC236}">
                <a16:creationId xmlns:a16="http://schemas.microsoft.com/office/drawing/2014/main" id="{23EAB31C-4D3F-9C94-F711-37CAC99FCC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0" r="3774" b="14739"/>
          <a:stretch/>
        </p:blipFill>
        <p:spPr bwMode="auto">
          <a:xfrm>
            <a:off x="7370965" y="4864142"/>
            <a:ext cx="3690383" cy="1775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Emergency First Aid Safety Pins">
            <a:extLst>
              <a:ext uri="{FF2B5EF4-FFF2-40B4-BE49-F238E27FC236}">
                <a16:creationId xmlns:a16="http://schemas.microsoft.com/office/drawing/2014/main" id="{823D4AB2-82B8-C587-3ADB-C79A09DBF6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67" y="381534"/>
            <a:ext cx="3107635" cy="1639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5705BEF2-55E0-264D-F8E8-6FCDE9565A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" t="18077" r="-2" b="18299"/>
          <a:stretch/>
        </p:blipFill>
        <p:spPr bwMode="auto">
          <a:xfrm rot="786242">
            <a:off x="8886446" y="233227"/>
            <a:ext cx="2219662" cy="1412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>
            <a:extLst>
              <a:ext uri="{FF2B5EF4-FFF2-40B4-BE49-F238E27FC236}">
                <a16:creationId xmlns:a16="http://schemas.microsoft.com/office/drawing/2014/main" id="{734C0C20-C968-9B80-2D77-337418ACA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339274" y="2293308"/>
            <a:ext cx="2453818" cy="2453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>
            <a:extLst>
              <a:ext uri="{FF2B5EF4-FFF2-40B4-BE49-F238E27FC236}">
                <a16:creationId xmlns:a16="http://schemas.microsoft.com/office/drawing/2014/main" id="{9553A203-C595-DEEA-6A8D-FC8A3857EC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58" t="30263" r="-1" b="35063"/>
          <a:stretch/>
        </p:blipFill>
        <p:spPr bwMode="auto">
          <a:xfrm rot="206415">
            <a:off x="2037339" y="5206815"/>
            <a:ext cx="3184032" cy="1090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Image result for first aid plasters">
            <a:extLst>
              <a:ext uri="{FF2B5EF4-FFF2-40B4-BE49-F238E27FC236}">
                <a16:creationId xmlns:a16="http://schemas.microsoft.com/office/drawing/2014/main" id="{987A2627-0878-8404-BAEC-18B0D908D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858" y="500957"/>
            <a:ext cx="24574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Scissors Blunt Ended for First Aid Kits">
            <a:extLst>
              <a:ext uri="{FF2B5EF4-FFF2-40B4-BE49-F238E27FC236}">
                <a16:creationId xmlns:a16="http://schemas.microsoft.com/office/drawing/2014/main" id="{B4ECD6E0-7203-12B8-A615-2936EF546D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496" y="4389252"/>
            <a:ext cx="1974998" cy="2468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6" descr="Zafety Moist Wipes for First Aid Alcohol Free Non Sterile Box of 100">
            <a:extLst>
              <a:ext uri="{FF2B5EF4-FFF2-40B4-BE49-F238E27FC236}">
                <a16:creationId xmlns:a16="http://schemas.microsoft.com/office/drawing/2014/main" id="{F94447A5-7D4E-6482-AB63-835A03EBC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789" y="2973817"/>
            <a:ext cx="2437434" cy="2138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990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ritish Standard First Aid Kits">
            <a:extLst>
              <a:ext uri="{FF2B5EF4-FFF2-40B4-BE49-F238E27FC236}">
                <a16:creationId xmlns:a16="http://schemas.microsoft.com/office/drawing/2014/main" id="{CBB19C7E-1C47-9EF6-0A12-87971BAD0F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91" r="4546"/>
          <a:stretch/>
        </p:blipFill>
        <p:spPr bwMode="auto">
          <a:xfrm>
            <a:off x="5259854" y="2573079"/>
            <a:ext cx="1736370" cy="1699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CFE7EAD-C3CB-BC55-EE7C-C9DBC24DB61A}"/>
              </a:ext>
            </a:extLst>
          </p:cNvPr>
          <p:cNvSpPr txBox="1"/>
          <p:nvPr/>
        </p:nvSpPr>
        <p:spPr>
          <a:xfrm>
            <a:off x="3135537" y="3712958"/>
            <a:ext cx="14991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What’s missing? </a:t>
            </a:r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6D44CB79-C5D4-3023-5522-99FFF7DD44F2}"/>
              </a:ext>
            </a:extLst>
          </p:cNvPr>
          <p:cNvSpPr/>
          <p:nvPr/>
        </p:nvSpPr>
        <p:spPr>
          <a:xfrm>
            <a:off x="2777803" y="3429000"/>
            <a:ext cx="2214661" cy="1398915"/>
          </a:xfrm>
          <a:prstGeom prst="cloudCallout">
            <a:avLst/>
          </a:prstGeom>
          <a:noFill/>
          <a:ln>
            <a:solidFill>
              <a:srgbClr val="0162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888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ritish Standard First Aid Kits">
            <a:extLst>
              <a:ext uri="{FF2B5EF4-FFF2-40B4-BE49-F238E27FC236}">
                <a16:creationId xmlns:a16="http://schemas.microsoft.com/office/drawing/2014/main" id="{CBB19C7E-1C47-9EF6-0A12-87971BAD0F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8" r="6299"/>
          <a:stretch/>
        </p:blipFill>
        <p:spPr bwMode="auto">
          <a:xfrm>
            <a:off x="5259853" y="2557736"/>
            <a:ext cx="1704473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olyfield Patient Pack with Nitrile Gloves 6076AF UKMEDI.CO.UK">
            <a:extLst>
              <a:ext uri="{FF2B5EF4-FFF2-40B4-BE49-F238E27FC236}">
                <a16:creationId xmlns:a16="http://schemas.microsoft.com/office/drawing/2014/main" id="{36669CDC-81A7-E784-F6BF-267AD5F382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406" t="15040" r="14070" b="43410"/>
          <a:stretch/>
        </p:blipFill>
        <p:spPr bwMode="auto">
          <a:xfrm>
            <a:off x="316463" y="2293308"/>
            <a:ext cx="1819053" cy="2849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teroplast Crepe Bandage - 7.5cm x 4m 3057/SF UKMEDI.CO.UK">
            <a:extLst>
              <a:ext uri="{FF2B5EF4-FFF2-40B4-BE49-F238E27FC236}">
                <a16:creationId xmlns:a16="http://schemas.microsoft.com/office/drawing/2014/main" id="{23EAB31C-4D3F-9C94-F711-37CAC99FCC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0" r="3774" b="14739"/>
          <a:stretch/>
        </p:blipFill>
        <p:spPr bwMode="auto">
          <a:xfrm>
            <a:off x="7370965" y="4864142"/>
            <a:ext cx="3690383" cy="1775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Emergency First Aid Safety Pins">
            <a:extLst>
              <a:ext uri="{FF2B5EF4-FFF2-40B4-BE49-F238E27FC236}">
                <a16:creationId xmlns:a16="http://schemas.microsoft.com/office/drawing/2014/main" id="{823D4AB2-82B8-C587-3ADB-C79A09DBF6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67" y="381534"/>
            <a:ext cx="3107635" cy="1639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5705BEF2-55E0-264D-F8E8-6FCDE9565A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" t="18077" r="-2" b="18299"/>
          <a:stretch/>
        </p:blipFill>
        <p:spPr bwMode="auto">
          <a:xfrm rot="786242">
            <a:off x="8886446" y="233227"/>
            <a:ext cx="2219662" cy="1412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>
            <a:extLst>
              <a:ext uri="{FF2B5EF4-FFF2-40B4-BE49-F238E27FC236}">
                <a16:creationId xmlns:a16="http://schemas.microsoft.com/office/drawing/2014/main" id="{734C0C20-C968-9B80-2D77-337418ACA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339274" y="2293308"/>
            <a:ext cx="2453818" cy="2453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>
            <a:extLst>
              <a:ext uri="{FF2B5EF4-FFF2-40B4-BE49-F238E27FC236}">
                <a16:creationId xmlns:a16="http://schemas.microsoft.com/office/drawing/2014/main" id="{9553A203-C595-DEEA-6A8D-FC8A3857EC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58" t="30263" r="-1" b="35063"/>
          <a:stretch/>
        </p:blipFill>
        <p:spPr bwMode="auto">
          <a:xfrm rot="206415">
            <a:off x="2037339" y="5206815"/>
            <a:ext cx="3184032" cy="1090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Image result for first aid plasters">
            <a:extLst>
              <a:ext uri="{FF2B5EF4-FFF2-40B4-BE49-F238E27FC236}">
                <a16:creationId xmlns:a16="http://schemas.microsoft.com/office/drawing/2014/main" id="{987A2627-0878-8404-BAEC-18B0D908D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858" y="500957"/>
            <a:ext cx="24574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Scissors Blunt Ended for First Aid Kits">
            <a:extLst>
              <a:ext uri="{FF2B5EF4-FFF2-40B4-BE49-F238E27FC236}">
                <a16:creationId xmlns:a16="http://schemas.microsoft.com/office/drawing/2014/main" id="{B4ECD6E0-7203-12B8-A615-2936EF546D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496" y="4389252"/>
            <a:ext cx="1974998" cy="2468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6" descr="Zafety Moist Wipes for First Aid Alcohol Free Non Sterile Box of 100">
            <a:extLst>
              <a:ext uri="{FF2B5EF4-FFF2-40B4-BE49-F238E27FC236}">
                <a16:creationId xmlns:a16="http://schemas.microsoft.com/office/drawing/2014/main" id="{F94447A5-7D4E-6482-AB63-835A03EBC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789" y="2973817"/>
            <a:ext cx="2437434" cy="2138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45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4B357E28AA8C4BA2B526D8E8642675" ma:contentTypeVersion="13" ma:contentTypeDescription="Create a new document." ma:contentTypeScope="" ma:versionID="d5d2878d0971012311d4ce42a736128a">
  <xsd:schema xmlns:xsd="http://www.w3.org/2001/XMLSchema" xmlns:xs="http://www.w3.org/2001/XMLSchema" xmlns:p="http://schemas.microsoft.com/office/2006/metadata/properties" xmlns:ns2="d4c39d4d-64ec-4058-a805-31ab6c1052fe" xmlns:ns3="37b8247b-92ea-43dd-b6d5-6ded56920b0f" targetNamespace="http://schemas.microsoft.com/office/2006/metadata/properties" ma:root="true" ma:fieldsID="e0a76c92680bf75b99c75fd3df11631d" ns2:_="" ns3:_="">
    <xsd:import namespace="d4c39d4d-64ec-4058-a805-31ab6c1052fe"/>
    <xsd:import namespace="37b8247b-92ea-43dd-b6d5-6ded56920b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c39d4d-64ec-4058-a805-31ab6c1052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3961625-829a-47c7-ab9f-0abdf34e68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b8247b-92ea-43dd-b6d5-6ded56920b0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cf60aaa-134c-4108-8c0e-ea1f520e934d}" ma:internalName="TaxCatchAll" ma:showField="CatchAllData" ma:web="37b8247b-92ea-43dd-b6d5-6ded56920b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4c39d4d-64ec-4058-a805-31ab6c1052fe">
      <Terms xmlns="http://schemas.microsoft.com/office/infopath/2007/PartnerControls"/>
    </lcf76f155ced4ddcb4097134ff3c332f>
    <TaxCatchAll xmlns="37b8247b-92ea-43dd-b6d5-6ded56920b0f" xsi:nil="true"/>
  </documentManagement>
</p:properties>
</file>

<file path=customXml/itemProps1.xml><?xml version="1.0" encoding="utf-8"?>
<ds:datastoreItem xmlns:ds="http://schemas.openxmlformats.org/officeDocument/2006/customXml" ds:itemID="{8EE41943-895C-4B99-8D72-CAC9C7A0B420}"/>
</file>

<file path=customXml/itemProps2.xml><?xml version="1.0" encoding="utf-8"?>
<ds:datastoreItem xmlns:ds="http://schemas.openxmlformats.org/officeDocument/2006/customXml" ds:itemID="{9D1619A7-CF01-429B-8CEA-61CC352EDFE5}"/>
</file>

<file path=customXml/itemProps3.xml><?xml version="1.0" encoding="utf-8"?>
<ds:datastoreItem xmlns:ds="http://schemas.openxmlformats.org/officeDocument/2006/customXml" ds:itemID="{CAF18104-9D8D-4EAD-962C-A3C7812E502E}"/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27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Lorraine Webb</dc:creator>
  <cp:lastModifiedBy>Lorraine Webb</cp:lastModifiedBy>
  <cp:revision>1</cp:revision>
  <dcterms:created xsi:type="dcterms:W3CDTF">2022-12-16T14:07:25Z</dcterms:created>
  <dcterms:modified xsi:type="dcterms:W3CDTF">2022-12-16T14:53:28Z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0x010100E54B357E28AA8C4BA2B526D8E8642675</vt:lpwstr>
  </property>
  <property fmtid="{D5CDD505-2E9C-101B-9397-08002B2CF9AE}" pid="3" name="Order">
    <vt:r8>483600</vt:r8>
  </property>
</Properties>
</file>